
<file path=[Content_Types].xml><?xml version="1.0" encoding="utf-8"?>
<Types xmlns="http://schemas.openxmlformats.org/package/2006/content-types">
  <Default Extension="png" ContentType="image/png"/>
  <Default Extension="jpeg" ContentType="image/jpeg"/>
  <Default Extension="m4a" ContentType="audio/mp4"/>
  <Default Extension="rels" ContentType="application/vnd.openxmlformats-package.relationships+xml"/>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slideLayouts/slideLayout14.xml" ContentType="application/vnd.openxmlformats-officedocument.presentationml.slideLayout+xml"/>
  <Override PartName="/ppt/slideLayouts/slideLayout15.xml" ContentType="application/vnd.openxmlformats-officedocument.presentationml.slideLayout+xml"/>
  <Override PartName="/ppt/slideLayouts/slideLayout16.xml" ContentType="application/vnd.openxmlformats-officedocument.presentationml.slideLayout+xml"/>
  <Override PartName="/ppt/slideLayouts/slideLayout17.xml" ContentType="application/vnd.openxmlformats-officedocument.presentationml.slideLayout+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autoCompressPictures="0">
  <p:sldMasterIdLst>
    <p:sldMasterId id="2147483648" r:id="rId1"/>
  </p:sldMasterIdLst>
  <p:sldIdLst>
    <p:sldId id="256" r:id="rId2"/>
    <p:sldId id="307" r:id="rId3"/>
    <p:sldId id="326" r:id="rId4"/>
    <p:sldId id="328" r:id="rId5"/>
    <p:sldId id="329" r:id="rId6"/>
    <p:sldId id="330" r:id="rId7"/>
    <p:sldId id="331" r:id="rId8"/>
    <p:sldId id="332" r:id="rId9"/>
    <p:sldId id="333" r:id="rId10"/>
    <p:sldId id="325" r:id="rId11"/>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32767"/>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horzBarState="maximized">
    <p:restoredLeft sz="15987" autoAdjust="0"/>
    <p:restoredTop sz="94660"/>
  </p:normalViewPr>
  <p:slideViewPr>
    <p:cSldViewPr snapToGrid="0">
      <p:cViewPr varScale="1">
        <p:scale>
          <a:sx n="114" d="100"/>
          <a:sy n="114" d="100"/>
        </p:scale>
        <p:origin x="414" y="114"/>
      </p:cViewPr>
      <p:guideLst/>
    </p:cSldViewPr>
  </p:slideViewPr>
  <p:notesTextViewPr>
    <p:cViewPr>
      <p:scale>
        <a:sx n="3" d="2"/>
        <a:sy n="3" d="2"/>
      </p:scale>
      <p:origin x="0" y="0"/>
    </p:cViewPr>
  </p:notesTextViewPr>
  <p:gridSpacing cx="76200" cy="76200"/>
</p:viewPr>
</file>

<file path=ppt/_rels/presentation.xml.rels><?xml version="1.0" encoding="UTF-8" standalone="yes"?>
<Relationships xmlns="http://schemas.openxmlformats.org/package/2006/relationships"><Relationship Id="rId8" Type="http://schemas.openxmlformats.org/officeDocument/2006/relationships/slide" Target="slides/slide7.xml"/><Relationship Id="rId13" Type="http://schemas.openxmlformats.org/officeDocument/2006/relationships/viewProps" Target="viewProps.xml"/><Relationship Id="rId3" Type="http://schemas.openxmlformats.org/officeDocument/2006/relationships/slide" Target="slides/slide2.xml"/><Relationship Id="rId7" Type="http://schemas.openxmlformats.org/officeDocument/2006/relationships/slide" Target="slides/slide6.xml"/><Relationship Id="rId12" Type="http://schemas.openxmlformats.org/officeDocument/2006/relationships/presProps" Target="presProps.xml"/><Relationship Id="rId2" Type="http://schemas.openxmlformats.org/officeDocument/2006/relationships/slide" Target="slides/slide1.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5" Type="http://schemas.openxmlformats.org/officeDocument/2006/relationships/slide" Target="slides/slide4.xml"/><Relationship Id="rId15" Type="http://schemas.openxmlformats.org/officeDocument/2006/relationships/tableStyles" Target="tableStyles.xml"/><Relationship Id="rId10" Type="http://schemas.openxmlformats.org/officeDocument/2006/relationships/slide" Target="slides/slide9.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theme" Target="theme/theme1.xml"/></Relationships>
</file>

<file path=ppt/media/image1.jpeg>
</file>

<file path=ppt/media/image10.png>
</file>

<file path=ppt/media/image11.png>
</file>

<file path=ppt/media/image12.png>
</file>

<file path=ppt/media/image2.png>
</file>

<file path=ppt/media/image3.png>
</file>

<file path=ppt/media/image4.png>
</file>

<file path=ppt/media/image5.png>
</file>

<file path=ppt/media/image6.png>
</file>

<file path=ppt/media/image7.png>
</file>

<file path=ppt/media/image8.png>
</file>

<file path=ppt/media/image9.png>
</file>

<file path=ppt/media/media1.m4a>
</file>

<file path=ppt/media/media2.m4a>
</file>

<file path=ppt/media/media3.m4a>
</file>

<file path=ppt/media/media4.m4a>
</file>

<file path=ppt/media/media5.m4a>
</file>

<file path=ppt/media/media6.m4a>
</file>

<file path=ppt/media/media7.m4a>
</file>

<file path=ppt/media/media8.m4a>
</file>

<file path=ppt/media/media9.m4a>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type="title" preserve="1">
  <p:cSld name="Title Slide">
    <p:spTree>
      <p:nvGrpSpPr>
        <p:cNvPr id="1" name=""/>
        <p:cNvGrpSpPr/>
        <p:nvPr/>
      </p:nvGrpSpPr>
      <p:grpSpPr>
        <a:xfrm>
          <a:off x="0" y="0"/>
          <a:ext cx="0" cy="0"/>
          <a:chOff x="0" y="0"/>
          <a:chExt cx="0" cy="0"/>
        </a:xfrm>
      </p:grpSpPr>
      <p:sp>
        <p:nvSpPr>
          <p:cNvPr id="2" name="Title 1"/>
          <p:cNvSpPr>
            <a:spLocks noGrp="1"/>
          </p:cNvSpPr>
          <p:nvPr>
            <p:ph type="ctrTitle"/>
          </p:nvPr>
        </p:nvSpPr>
        <p:spPr>
          <a:xfrm>
            <a:off x="1751012" y="609601"/>
            <a:ext cx="8676222" cy="3200400"/>
          </a:xfrm>
        </p:spPr>
        <p:txBody>
          <a:bodyPr anchor="b">
            <a:normAutofit/>
          </a:bodyPr>
          <a:lstStyle>
            <a:lvl1pPr algn="ctr">
              <a:defRPr sz="4800">
                <a:effectLst>
                  <a:glow rad="38100">
                    <a:schemeClr val="bg1">
                      <a:lumMod val="65000"/>
                      <a:lumOff val="35000"/>
                      <a:alpha val="50000"/>
                    </a:schemeClr>
                  </a:glow>
                  <a:outerShdw blurRad="28575" dist="31750" dir="13200000" algn="tl" rotWithShape="0">
                    <a:srgbClr val="000000">
                      <a:alpha val="25000"/>
                    </a:srgbClr>
                  </a:outerShdw>
                </a:effectLst>
              </a:defRPr>
            </a:lvl1pPr>
          </a:lstStyle>
          <a:p>
            <a:r>
              <a:rPr lang="en-US"/>
              <a:t>Click to edit Master title style</a:t>
            </a:r>
            <a:endParaRPr lang="en-US" dirty="0"/>
          </a:p>
        </p:txBody>
      </p:sp>
      <p:sp>
        <p:nvSpPr>
          <p:cNvPr id="3" name="Subtitle 2"/>
          <p:cNvSpPr>
            <a:spLocks noGrp="1"/>
          </p:cNvSpPr>
          <p:nvPr>
            <p:ph type="subTitle" idx="1"/>
          </p:nvPr>
        </p:nvSpPr>
        <p:spPr>
          <a:xfrm>
            <a:off x="1751012" y="3886200"/>
            <a:ext cx="8676222" cy="1905000"/>
          </a:xfrm>
        </p:spPr>
        <p:txBody>
          <a:bodyPr anchor="t">
            <a:normAutofit/>
          </a:bodyPr>
          <a:lstStyle>
            <a:lvl1pPr marL="0" indent="0" algn="ctr">
              <a:buNone/>
              <a:defRPr sz="2100">
                <a:gradFill flip="none" rotWithShape="1">
                  <a:gsLst>
                    <a:gs pos="0">
                      <a:schemeClr val="tx1"/>
                    </a:gs>
                    <a:gs pos="100000">
                      <a:schemeClr val="tx1">
                        <a:lumMod val="75000"/>
                      </a:schemeClr>
                    </a:gs>
                  </a:gsLst>
                  <a:lin ang="5400000" scaled="0"/>
                  <a:tileRect/>
                </a:gradFill>
              </a:defRPr>
            </a:lvl1pPr>
            <a:lvl2pPr marL="457200" indent="0" algn="ctr">
              <a:buNone/>
              <a:defRPr>
                <a:solidFill>
                  <a:schemeClr val="tx1">
                    <a:tint val="75000"/>
                  </a:schemeClr>
                </a:solidFill>
              </a:defRPr>
            </a:lvl2pPr>
            <a:lvl3pPr marL="914400" indent="0" algn="ctr">
              <a:buNone/>
              <a:defRPr>
                <a:solidFill>
                  <a:schemeClr val="tx1">
                    <a:tint val="75000"/>
                  </a:schemeClr>
                </a:solidFill>
              </a:defRPr>
            </a:lvl3pPr>
            <a:lvl4pPr marL="1371600" indent="0" algn="ctr">
              <a:buNone/>
              <a:defRPr>
                <a:solidFill>
                  <a:schemeClr val="tx1">
                    <a:tint val="75000"/>
                  </a:schemeClr>
                </a:solidFill>
              </a:defRPr>
            </a:lvl4pPr>
            <a:lvl5pPr marL="1828800" indent="0" algn="ctr">
              <a:buNone/>
              <a:defRPr>
                <a:solidFill>
                  <a:schemeClr val="tx1">
                    <a:tint val="75000"/>
                  </a:schemeClr>
                </a:solidFill>
              </a:defRPr>
            </a:lvl5pPr>
            <a:lvl6pPr marL="2286000" indent="0" algn="ctr">
              <a:buNone/>
              <a:defRPr>
                <a:solidFill>
                  <a:schemeClr val="tx1">
                    <a:tint val="75000"/>
                  </a:schemeClr>
                </a:solidFill>
              </a:defRPr>
            </a:lvl6pPr>
            <a:lvl7pPr marL="2743200" indent="0" algn="ctr">
              <a:buNone/>
              <a:defRPr>
                <a:solidFill>
                  <a:schemeClr val="tx1">
                    <a:tint val="75000"/>
                  </a:schemeClr>
                </a:solidFill>
              </a:defRPr>
            </a:lvl7pPr>
            <a:lvl8pPr marL="3200400" indent="0" algn="ctr">
              <a:buNone/>
              <a:defRPr>
                <a:solidFill>
                  <a:schemeClr val="tx1">
                    <a:tint val="75000"/>
                  </a:schemeClr>
                </a:solidFill>
              </a:defRPr>
            </a:lvl8pPr>
            <a:lvl9pPr marL="3657600" indent="0" algn="ctr">
              <a:buNone/>
              <a:defRPr>
                <a:solidFill>
                  <a:schemeClr val="tx1">
                    <a:tint val="75000"/>
                  </a:schemeClr>
                </a:solidFill>
              </a:defRPr>
            </a:lvl9pPr>
          </a:lstStyle>
          <a:p>
            <a:r>
              <a:rPr lang="en-US"/>
              <a:t>Click to edit Master subtitle style</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p:cSld name="Panoramic 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3" y="4732865"/>
            <a:ext cx="9906000" cy="566738"/>
          </a:xfrm>
        </p:spPr>
        <p:txBody>
          <a:bodyPr anchor="b">
            <a:normAutofit/>
          </a:bodyPr>
          <a:lstStyle>
            <a:lvl1pPr algn="l">
              <a:defRPr sz="2400" b="0"/>
            </a:lvl1pPr>
          </a:lstStyle>
          <a:p>
            <a:r>
              <a:rPr lang="en-US"/>
              <a:t>Click to edit Master title style</a:t>
            </a:r>
            <a:endParaRPr lang="en-US" dirty="0"/>
          </a:p>
        </p:txBody>
      </p:sp>
      <p:sp>
        <p:nvSpPr>
          <p:cNvPr id="3" name="Picture Placeholder 2"/>
          <p:cNvSpPr>
            <a:spLocks noGrp="1" noChangeAspect="1"/>
          </p:cNvSpPr>
          <p:nvPr>
            <p:ph type="pic" idx="1"/>
          </p:nvPr>
        </p:nvSpPr>
        <p:spPr>
          <a:xfrm>
            <a:off x="1979612" y="932112"/>
            <a:ext cx="8225944" cy="3164976"/>
          </a:xfrm>
          <a:prstGeom prst="roundRect">
            <a:avLst>
              <a:gd name="adj" fmla="val 4380"/>
            </a:avLst>
          </a:prstGeom>
          <a:ln w="38100">
            <a:gradFill flip="none" rotWithShape="1">
              <a:gsLst>
                <a:gs pos="0">
                  <a:schemeClr val="bg2"/>
                </a:gs>
                <a:gs pos="100000">
                  <a:schemeClr val="bg2">
                    <a:lumMod val="75000"/>
                  </a:schemeClr>
                </a:gs>
              </a:gsLst>
              <a:lin ang="5400000" scaled="0"/>
              <a:tileRect/>
            </a:gradFill>
          </a:ln>
          <a:effectLst>
            <a:innerShdw blurRad="57150" dist="38100" dir="1446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3" y="5299603"/>
            <a:ext cx="9906000" cy="493712"/>
          </a:xfrm>
        </p:spPr>
        <p:txBody>
          <a:bodyPr>
            <a:normAutofit/>
          </a:bodyPr>
          <a:lstStyle>
            <a:lvl1pPr marL="0" indent="0">
              <a:buNone/>
              <a:defRPr sz="14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p:cSld name="Title and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3124199"/>
          </a:xfrm>
        </p:spPr>
        <p:txBody>
          <a:bodyPr anchor="ctr">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1" y="4343400"/>
            <a:ext cx="9906000" cy="1447800"/>
          </a:xfrm>
        </p:spPr>
        <p:txBody>
          <a:bodyPr anchor="ctr">
            <a:normAutofit/>
          </a:bodyPr>
          <a:lstStyle>
            <a:lvl1pPr marL="0" indent="0" algn="l">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p:cSld name="Quote with Caption">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solidFill>
                  <a:schemeClr val="tx1"/>
                </a:soli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674812" y="3352800"/>
            <a:ext cx="8839202" cy="381000"/>
          </a:xfrm>
        </p:spPr>
        <p:txBody>
          <a:bodyPr anchor="ctr"/>
          <a:lstStyle>
            <a:lvl1pPr marL="0" indent="0">
              <a:buFontTx/>
              <a:buNone/>
              <a:defRPr/>
            </a:lvl1pPr>
            <a:lvl2pPr marL="457200" indent="0">
              <a:buFontTx/>
              <a:buNone/>
              <a:defRPr/>
            </a:lvl2pPr>
            <a:lvl3pPr marL="914400" indent="0">
              <a:buFontTx/>
              <a:buNone/>
              <a:defRPr/>
            </a:lvl3pPr>
            <a:lvl4pPr marL="1371600" indent="0">
              <a:buFontTx/>
              <a:buNone/>
              <a:defRPr/>
            </a:lvl4pPr>
            <a:lvl5pPr marL="1828800" indent="0">
              <a:buFontTx/>
              <a:buNone/>
              <a:defRPr/>
            </a:lvl5pPr>
          </a:lstStyle>
          <a:p>
            <a:pPr lvl="0"/>
            <a:r>
              <a:rPr lang="en-US"/>
              <a:t>Edit Master text styles</a:t>
            </a:r>
          </a:p>
        </p:txBody>
      </p:sp>
      <p:sp>
        <p:nvSpPr>
          <p:cNvPr id="3" name="Text Placeholder 2"/>
          <p:cNvSpPr>
            <a:spLocks noGrp="1"/>
          </p:cNvSpPr>
          <p:nvPr>
            <p:ph type="body" idx="1"/>
          </p:nvPr>
        </p:nvSpPr>
        <p:spPr>
          <a:xfrm>
            <a:off x="1141411" y="4343400"/>
            <a:ext cx="9906000" cy="1447800"/>
          </a:xfrm>
        </p:spPr>
        <p:txBody>
          <a:bodyPr vert="horz" lIns="91440" tIns="45720" rIns="91440" bIns="45720" rtlCol="0" anchor="ctr">
            <a:normAutofit/>
          </a:bodyPr>
          <a:lstStyle>
            <a:lvl1pPr>
              <a:buNone/>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preserve="1">
  <p:cSld name="Name Card">
    <p:spTree>
      <p:nvGrpSpPr>
        <p:cNvPr id="1" name=""/>
        <p:cNvGrpSpPr/>
        <p:nvPr/>
      </p:nvGrpSpPr>
      <p:grpSpPr>
        <a:xfrm>
          <a:off x="0" y="0"/>
          <a:ext cx="0" cy="0"/>
          <a:chOff x="0" y="0"/>
          <a:chExt cx="0" cy="0"/>
        </a:xfrm>
      </p:grpSpPr>
      <p:sp>
        <p:nvSpPr>
          <p:cNvPr id="2" name="Title 1"/>
          <p:cNvSpPr>
            <a:spLocks noGrp="1"/>
          </p:cNvSpPr>
          <p:nvPr>
            <p:ph type="title"/>
          </p:nvPr>
        </p:nvSpPr>
        <p:spPr>
          <a:xfrm>
            <a:off x="1141412" y="3308581"/>
            <a:ext cx="9906000" cy="1468800"/>
          </a:xfrm>
        </p:spPr>
        <p:txBody>
          <a:bodyPr anchor="b">
            <a:normAutofit/>
          </a:bodyPr>
          <a:lstStyle>
            <a:lvl1pPr algn="l">
              <a:defRPr sz="3200" b="0" cap="all"/>
            </a:lvl1pPr>
          </a:lstStyle>
          <a:p>
            <a:r>
              <a:rPr lang="en-US"/>
              <a:t>Click to edit Master title style</a:t>
            </a:r>
            <a:endParaRPr lang="en-US" dirty="0"/>
          </a:p>
        </p:txBody>
      </p:sp>
      <p:sp>
        <p:nvSpPr>
          <p:cNvPr id="3" name="Text Placeholder 2"/>
          <p:cNvSpPr>
            <a:spLocks noGrp="1"/>
          </p:cNvSpPr>
          <p:nvPr>
            <p:ph type="body" idx="1"/>
          </p:nvPr>
        </p:nvSpPr>
        <p:spPr>
          <a:xfrm>
            <a:off x="1141410" y="4777381"/>
            <a:ext cx="9906001" cy="860400"/>
          </a:xfrm>
        </p:spPr>
        <p:txBody>
          <a:bodyPr vert="horz" lIns="91440" tIns="45720" rIns="91440" bIns="45720" rtlCol="0" anchor="t">
            <a:normAutofit/>
          </a:bodyPr>
          <a:lstStyle>
            <a:lvl1pPr>
              <a:defRPr lang="en-US" sz="2000">
                <a:gradFill flip="none" rotWithShape="1">
                  <a:gsLst>
                    <a:gs pos="0">
                      <a:schemeClr val="tx1"/>
                    </a:gs>
                    <a:gs pos="100000">
                      <a:schemeClr val="tx1">
                        <a:lumMod val="75000"/>
                      </a:schemeClr>
                    </a:gs>
                  </a:gsLst>
                  <a:lin ang="5400000" scaled="0"/>
                  <a:tileRect/>
                </a:gradFill>
              </a:defRPr>
            </a:lvl1pPr>
          </a:lstStyle>
          <a:p>
            <a:pPr marL="0" lvl="0" indent="0">
              <a:buNone/>
            </a:pPr>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4.xml><?xml version="1.0" encoding="utf-8"?>
<p:sldLayout xmlns:a="http://schemas.openxmlformats.org/drawingml/2006/main" xmlns:r="http://schemas.openxmlformats.org/officeDocument/2006/relationships" xmlns:p="http://schemas.openxmlformats.org/presentationml/2006/main" preserve="1">
  <p:cSld name="Quote Name Card">
    <p:spTree>
      <p:nvGrpSpPr>
        <p:cNvPr id="1" name=""/>
        <p:cNvGrpSpPr/>
        <p:nvPr/>
      </p:nvGrpSpPr>
      <p:grpSpPr>
        <a:xfrm>
          <a:off x="0" y="0"/>
          <a:ext cx="0" cy="0"/>
          <a:chOff x="0" y="0"/>
          <a:chExt cx="0" cy="0"/>
        </a:xfrm>
      </p:grpSpPr>
      <p:sp>
        <p:nvSpPr>
          <p:cNvPr id="14" name="TextBox 13"/>
          <p:cNvSpPr txBox="1"/>
          <p:nvPr/>
        </p:nvSpPr>
        <p:spPr>
          <a:xfrm>
            <a:off x="836612" y="786824"/>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r>
              <a:rPr lang="en-US" sz="8000" dirty="0">
                <a:solidFill>
                  <a:schemeClr val="accent1"/>
                </a:solidFill>
              </a:rPr>
              <a:t>“</a:t>
            </a:r>
          </a:p>
        </p:txBody>
      </p:sp>
      <p:sp>
        <p:nvSpPr>
          <p:cNvPr id="15" name="TextBox 14"/>
          <p:cNvSpPr txBox="1"/>
          <p:nvPr/>
        </p:nvSpPr>
        <p:spPr>
          <a:xfrm>
            <a:off x="10437812" y="2743200"/>
            <a:ext cx="609600" cy="584776"/>
          </a:xfrm>
          <a:prstGeom prst="rect">
            <a:avLst/>
          </a:prstGeom>
        </p:spPr>
        <p:txBody>
          <a:bodyPr vert="horz" lIns="91440" tIns="45720" rIns="91440" bIns="45720" rtlCol="0" anchor="ctr">
            <a:noAutofit/>
          </a:bodyPr>
          <a:lstStyle>
            <a:lvl1pPr>
              <a:spcBef>
                <a:spcPct val="0"/>
              </a:spcBef>
              <a:buNone/>
              <a:defRPr sz="3200" b="0" cap="all">
                <a:ln w="3175" cmpd="sng">
                  <a:noFill/>
                </a:ln>
                <a:effectLst>
                  <a:glow rad="38100">
                    <a:schemeClr val="bg1">
                      <a:lumMod val="65000"/>
                      <a:lumOff val="35000"/>
                      <a:alpha val="40000"/>
                    </a:schemeClr>
                  </a:glow>
                  <a:outerShdw blurRad="28575" dist="38100" dir="14040000" algn="tl" rotWithShape="0">
                    <a:srgbClr val="000000">
                      <a:alpha val="25000"/>
                    </a:srgbClr>
                  </a:outerShdw>
                </a:effectLst>
              </a:defRPr>
            </a:lvl1pPr>
            <a:lvl2pPr>
              <a:defRPr>
                <a:solidFill>
                  <a:schemeClr val="tx2"/>
                </a:solidFill>
              </a:defRPr>
            </a:lvl2pPr>
            <a:lvl3pPr>
              <a:defRPr>
                <a:solidFill>
                  <a:schemeClr val="tx2"/>
                </a:solidFill>
              </a:defRPr>
            </a:lvl3pPr>
            <a:lvl4pPr>
              <a:defRPr>
                <a:solidFill>
                  <a:schemeClr val="tx2"/>
                </a:solidFill>
              </a:defRPr>
            </a:lvl4pPr>
            <a:lvl5pPr>
              <a:defRPr>
                <a:solidFill>
                  <a:schemeClr val="tx2"/>
                </a:solidFill>
              </a:defRPr>
            </a:lvl5pPr>
            <a:lvl6pPr>
              <a:defRPr>
                <a:solidFill>
                  <a:schemeClr val="tx2"/>
                </a:solidFill>
              </a:defRPr>
            </a:lvl6pPr>
            <a:lvl7pPr>
              <a:defRPr>
                <a:solidFill>
                  <a:schemeClr val="tx2"/>
                </a:solidFill>
              </a:defRPr>
            </a:lvl7pPr>
            <a:lvl8pPr>
              <a:defRPr>
                <a:solidFill>
                  <a:schemeClr val="tx2"/>
                </a:solidFill>
              </a:defRPr>
            </a:lvl8pPr>
            <a:lvl9pPr>
              <a:defRPr>
                <a:solidFill>
                  <a:schemeClr val="tx2"/>
                </a:solidFill>
              </a:defRPr>
            </a:lvl9pPr>
          </a:lstStyle>
          <a:p>
            <a:pPr lvl="0" algn="r"/>
            <a:r>
              <a:rPr lang="en-US" sz="8000" dirty="0">
                <a:solidFill>
                  <a:schemeClr val="accent1"/>
                </a:solidFill>
              </a:rPr>
              <a:t>”</a:t>
            </a:r>
          </a:p>
        </p:txBody>
      </p:sp>
      <p:sp>
        <p:nvSpPr>
          <p:cNvPr id="2" name="Title 1"/>
          <p:cNvSpPr>
            <a:spLocks noGrp="1"/>
          </p:cNvSpPr>
          <p:nvPr>
            <p:ph type="title"/>
          </p:nvPr>
        </p:nvSpPr>
        <p:spPr>
          <a:xfrm>
            <a:off x="1446213" y="609601"/>
            <a:ext cx="9296398" cy="2743199"/>
          </a:xfrm>
        </p:spPr>
        <p:txBody>
          <a:bodyPr anchor="ctr">
            <a:normAutofit/>
          </a:bodyPr>
          <a:lstStyle>
            <a:lvl1pPr algn="l">
              <a:defRPr sz="3200" b="0" cap="all">
                <a:gradFill flip="none" rotWithShape="1">
                  <a:gsLst>
                    <a:gs pos="0">
                      <a:schemeClr val="tx1"/>
                    </a:gs>
                    <a:gs pos="100000">
                      <a:schemeClr val="tx1">
                        <a:lumMod val="75000"/>
                      </a:schemeClr>
                    </a:gs>
                  </a:gsLst>
                  <a:lin ang="5400000" scaled="0"/>
                  <a:tileRect/>
                </a:gradFill>
              </a:defRPr>
            </a:lvl1pPr>
          </a:lstStyle>
          <a:p>
            <a:r>
              <a:rPr lang="en-US"/>
              <a:t>Click to edit Master title style</a:t>
            </a:r>
            <a:endParaRPr lang="en-US" dirty="0"/>
          </a:p>
        </p:txBody>
      </p:sp>
      <p:sp>
        <p:nvSpPr>
          <p:cNvPr id="10" name="Text Placeholder 9"/>
          <p:cNvSpPr>
            <a:spLocks noGrp="1"/>
          </p:cNvSpPr>
          <p:nvPr>
            <p:ph type="body" sz="quarter" idx="13"/>
          </p:nvPr>
        </p:nvSpPr>
        <p:spPr>
          <a:xfrm>
            <a:off x="1141412" y="3886200"/>
            <a:ext cx="9906000" cy="889000"/>
          </a:xfrm>
        </p:spPr>
        <p:txBody>
          <a:bodyPr vert="horz" lIns="91440" tIns="45720" rIns="91440" bIns="45720" rtlCol="0" anchor="b">
            <a:normAutofit/>
          </a:bodyPr>
          <a:lstStyle>
            <a:lvl1pPr>
              <a:buNone/>
              <a:defRPr lang="en-US" sz="24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775200"/>
            <a:ext cx="9906000" cy="10160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5.xml><?xml version="1.0" encoding="utf-8"?>
<p:sldLayout xmlns:a="http://schemas.openxmlformats.org/drawingml/2006/main" xmlns:r="http://schemas.openxmlformats.org/officeDocument/2006/relationships" xmlns:p="http://schemas.openxmlformats.org/presentationml/2006/main" preserve="1">
  <p:cSld name="True or False">
    <p:spTree>
      <p:nvGrpSpPr>
        <p:cNvPr id="1" name=""/>
        <p:cNvGrpSpPr/>
        <p:nvPr/>
      </p:nvGrpSpPr>
      <p:grpSpPr>
        <a:xfrm>
          <a:off x="0" y="0"/>
          <a:ext cx="0" cy="0"/>
          <a:chOff x="0" y="0"/>
          <a:chExt cx="0" cy="0"/>
        </a:xfrm>
      </p:grpSpPr>
      <p:sp>
        <p:nvSpPr>
          <p:cNvPr id="2" name="Title 1"/>
          <p:cNvSpPr>
            <a:spLocks noGrp="1"/>
          </p:cNvSpPr>
          <p:nvPr>
            <p:ph type="title"/>
          </p:nvPr>
        </p:nvSpPr>
        <p:spPr>
          <a:xfrm>
            <a:off x="1141412" y="609601"/>
            <a:ext cx="9905999" cy="2743199"/>
          </a:xfrm>
        </p:spPr>
        <p:txBody>
          <a:bodyPr vert="horz" lIns="91440" tIns="45720" rIns="91440" bIns="45720" rtlCol="0" anchor="ctr">
            <a:normAutofit/>
          </a:bodyPr>
          <a:lstStyle>
            <a:lvl1pPr>
              <a:defRPr lang="en-US" b="0" dirty="0"/>
            </a:lvl1pPr>
          </a:lstStyle>
          <a:p>
            <a:pPr marL="0" lvl="0"/>
            <a:r>
              <a:rPr lang="en-US"/>
              <a:t>Click to edit Master title style</a:t>
            </a:r>
            <a:endParaRPr lang="en-US" dirty="0"/>
          </a:p>
        </p:txBody>
      </p:sp>
      <p:sp>
        <p:nvSpPr>
          <p:cNvPr id="10" name="Text Placeholder 9"/>
          <p:cNvSpPr>
            <a:spLocks noGrp="1"/>
          </p:cNvSpPr>
          <p:nvPr>
            <p:ph type="body" sz="quarter" idx="13"/>
          </p:nvPr>
        </p:nvSpPr>
        <p:spPr>
          <a:xfrm>
            <a:off x="1141412" y="3505200"/>
            <a:ext cx="9906000" cy="838200"/>
          </a:xfrm>
        </p:spPr>
        <p:txBody>
          <a:bodyPr vert="horz" lIns="91440" tIns="45720" rIns="91440" bIns="45720" rtlCol="0" anchor="b">
            <a:normAutofit/>
          </a:bodyPr>
          <a:lstStyle>
            <a:lvl1pPr>
              <a:buNone/>
              <a:defRPr lang="en-US" sz="2800" b="0" cap="all" dirty="0">
                <a:ln w="3175" cmpd="sng">
                  <a:noFill/>
                </a:ln>
                <a:gradFill flip="none" rotWithShape="1">
                  <a:gsLst>
                    <a:gs pos="0">
                      <a:schemeClr val="tx1"/>
                    </a:gs>
                    <a:gs pos="100000">
                      <a:schemeClr val="tx1">
                        <a:lumMod val="75000"/>
                      </a:schemeClr>
                    </a:gs>
                  </a:gsLst>
                  <a:lin ang="5400000" scaled="0"/>
                  <a:tileRect/>
                </a:gradFill>
                <a:effectLst>
                  <a:glow rad="38100">
                    <a:schemeClr val="bg1">
                      <a:lumMod val="65000"/>
                      <a:lumOff val="35000"/>
                      <a:alpha val="40000"/>
                    </a:schemeClr>
                  </a:glow>
                  <a:outerShdw blurRad="28575" dist="38100" dir="14040000" algn="tl" rotWithShape="0">
                    <a:srgbClr val="000000">
                      <a:alpha val="25000"/>
                    </a:srgbClr>
                  </a:outerShdw>
                </a:effectLst>
              </a:defRPr>
            </a:lvl1pPr>
          </a:lstStyle>
          <a:p>
            <a:pPr marL="0" lvl="0">
              <a:spcBef>
                <a:spcPct val="0"/>
              </a:spcBef>
              <a:buNone/>
            </a:pPr>
            <a:r>
              <a:rPr lang="en-US"/>
              <a:t>Edit Master text styles</a:t>
            </a:r>
          </a:p>
        </p:txBody>
      </p:sp>
      <p:sp>
        <p:nvSpPr>
          <p:cNvPr id="3" name="Text Placeholder 2"/>
          <p:cNvSpPr>
            <a:spLocks noGrp="1"/>
          </p:cNvSpPr>
          <p:nvPr>
            <p:ph type="body" idx="1"/>
          </p:nvPr>
        </p:nvSpPr>
        <p:spPr>
          <a:xfrm>
            <a:off x="1141411" y="4343400"/>
            <a:ext cx="9906000" cy="1447800"/>
          </a:xfrm>
        </p:spPr>
        <p:txBody>
          <a:bodyPr anchor="t">
            <a:normAutofit/>
          </a:bodyPr>
          <a:lstStyle>
            <a:lvl1pPr marL="0" indent="0" algn="l">
              <a:buNone/>
              <a:defRPr sz="18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6.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7" name="Title 1"/>
          <p:cNvSpPr>
            <a:spLocks noGrp="1"/>
          </p:cNvSpPr>
          <p:nvPr>
            <p:ph type="title"/>
          </p:nvPr>
        </p:nvSpPr>
        <p:spPr>
          <a:xfrm>
            <a:off x="1141413" y="609600"/>
            <a:ext cx="9905998" cy="1905000"/>
          </a:xfrm>
        </p:spPr>
        <p:txBody>
          <a:bodyPr/>
          <a:lstStyle/>
          <a:p>
            <a:r>
              <a:rPr lang="en-US"/>
              <a:t>Click to edit Master title style</a:t>
            </a:r>
            <a:endParaRPr lang="en-US" dirty="0"/>
          </a:p>
        </p:txBody>
      </p:sp>
      <p:sp>
        <p:nvSpPr>
          <p:cNvPr id="3" name="Vertical Text Placeholder 2"/>
          <p:cNvSpPr>
            <a:spLocks noGrp="1"/>
          </p:cNvSpPr>
          <p:nvPr>
            <p:ph type="body" orient="vert" idx="1"/>
          </p:nvPr>
        </p:nvSpPr>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17.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836898" y="609599"/>
            <a:ext cx="2210514" cy="5181601"/>
          </a:xfrm>
        </p:spPr>
        <p:txBody>
          <a:bodyPr vert="eaVert"/>
          <a:lstStyle/>
          <a:p>
            <a:r>
              <a:rPr lang="en-US"/>
              <a:t>Click to edit Master title style</a:t>
            </a:r>
            <a:endParaRPr lang="en-US" dirty="0"/>
          </a:p>
        </p:txBody>
      </p:sp>
      <p:sp>
        <p:nvSpPr>
          <p:cNvPr id="3" name="Vertical Text Placeholder 2"/>
          <p:cNvSpPr>
            <a:spLocks noGrp="1"/>
          </p:cNvSpPr>
          <p:nvPr>
            <p:ph type="body" orient="vert" idx="1"/>
          </p:nvPr>
        </p:nvSpPr>
        <p:spPr>
          <a:xfrm>
            <a:off x="1141412" y="609600"/>
            <a:ext cx="7543800" cy="5181600"/>
          </a:xfrm>
        </p:spPr>
        <p:txBody>
          <a:bodyPr vert="eaVert" anchor="t"/>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idx="1"/>
          </p:nvPr>
        </p:nvSpPr>
        <p:spPr/>
        <p:txBody>
          <a:bodyPr anchor="ct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type="secHead" preserve="1">
  <p:cSld name="Section Header">
    <p:spTree>
      <p:nvGrpSpPr>
        <p:cNvPr id="1" name=""/>
        <p:cNvGrpSpPr/>
        <p:nvPr/>
      </p:nvGrpSpPr>
      <p:grpSpPr>
        <a:xfrm>
          <a:off x="0" y="0"/>
          <a:ext cx="0" cy="0"/>
          <a:chOff x="0" y="0"/>
          <a:chExt cx="0" cy="0"/>
        </a:xfrm>
      </p:grpSpPr>
      <p:sp>
        <p:nvSpPr>
          <p:cNvPr id="2" name="Title 1"/>
          <p:cNvSpPr>
            <a:spLocks noGrp="1"/>
          </p:cNvSpPr>
          <p:nvPr>
            <p:ph type="title"/>
          </p:nvPr>
        </p:nvSpPr>
        <p:spPr>
          <a:xfrm>
            <a:off x="1751013" y="3308581"/>
            <a:ext cx="8686800" cy="1468800"/>
          </a:xfrm>
        </p:spPr>
        <p:txBody>
          <a:bodyPr anchor="b"/>
          <a:lstStyle>
            <a:lvl1pPr algn="r">
              <a:defRPr sz="4000" b="0" cap="all"/>
            </a:lvl1pPr>
          </a:lstStyle>
          <a:p>
            <a:r>
              <a:rPr lang="en-US"/>
              <a:t>Click to edit Master title style</a:t>
            </a:r>
            <a:endParaRPr lang="en-US" dirty="0"/>
          </a:p>
        </p:txBody>
      </p:sp>
      <p:sp>
        <p:nvSpPr>
          <p:cNvPr id="3" name="Text Placeholder 2"/>
          <p:cNvSpPr>
            <a:spLocks noGrp="1"/>
          </p:cNvSpPr>
          <p:nvPr>
            <p:ph type="body" idx="1"/>
          </p:nvPr>
        </p:nvSpPr>
        <p:spPr>
          <a:xfrm>
            <a:off x="1751011" y="4777381"/>
            <a:ext cx="8686801" cy="860400"/>
          </a:xfrm>
        </p:spPr>
        <p:txBody>
          <a:bodyPr anchor="t">
            <a:normAutofit/>
          </a:bodyPr>
          <a:lstStyle>
            <a:lvl1pPr marL="0" indent="0" algn="r">
              <a:buNone/>
              <a:defRPr sz="2000">
                <a:gradFill flip="none" rotWithShape="1">
                  <a:gsLst>
                    <a:gs pos="0">
                      <a:schemeClr val="tx1"/>
                    </a:gs>
                    <a:gs pos="100000">
                      <a:schemeClr val="tx1">
                        <a:lumMod val="75000"/>
                      </a:schemeClr>
                    </a:gs>
                  </a:gsLst>
                  <a:lin ang="5400000" scaled="0"/>
                  <a:tileRect/>
                </a:gradFill>
              </a:defRPr>
            </a:lvl1pPr>
            <a:lvl2pPr marL="457200" indent="0">
              <a:buNone/>
              <a:defRPr sz="18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a:t>Edit Master text styles</a:t>
            </a:r>
          </a:p>
        </p:txBody>
      </p:sp>
      <p:sp>
        <p:nvSpPr>
          <p:cNvPr id="4" name="Date Placeholder 3"/>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Content Placeholder 2"/>
          <p:cNvSpPr>
            <a:spLocks noGrp="1"/>
          </p:cNvSpPr>
          <p:nvPr>
            <p:ph sz="half" idx="1"/>
          </p:nvPr>
        </p:nvSpPr>
        <p:spPr>
          <a:xfrm>
            <a:off x="1141412" y="2666999"/>
            <a:ext cx="4876800" cy="3124201"/>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Content Placeholder 3"/>
          <p:cNvSpPr>
            <a:spLocks noGrp="1"/>
          </p:cNvSpPr>
          <p:nvPr>
            <p:ph sz="half" idx="2"/>
          </p:nvPr>
        </p:nvSpPr>
        <p:spPr>
          <a:xfrm>
            <a:off x="6170612" y="2667000"/>
            <a:ext cx="4876800" cy="3124200"/>
          </a:xfrm>
        </p:spPr>
        <p:txBody>
          <a:bodyPr>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Date Placeholder 4"/>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lvl1pPr>
              <a:defRPr/>
            </a:lvl1pPr>
          </a:lstStyle>
          <a:p>
            <a:r>
              <a:rPr lang="en-US"/>
              <a:t>Click to edit Master title style</a:t>
            </a:r>
            <a:endParaRPr lang="en-US" dirty="0"/>
          </a:p>
        </p:txBody>
      </p:sp>
      <p:sp>
        <p:nvSpPr>
          <p:cNvPr id="3" name="Text Placeholder 2"/>
          <p:cNvSpPr>
            <a:spLocks noGrp="1"/>
          </p:cNvSpPr>
          <p:nvPr>
            <p:ph type="body" idx="1"/>
          </p:nvPr>
        </p:nvSpPr>
        <p:spPr>
          <a:xfrm>
            <a:off x="1429280" y="2658533"/>
            <a:ext cx="4588931"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4" name="Content Placeholder 3"/>
          <p:cNvSpPr>
            <a:spLocks noGrp="1"/>
          </p:cNvSpPr>
          <p:nvPr>
            <p:ph sz="half" idx="2"/>
          </p:nvPr>
        </p:nvSpPr>
        <p:spPr>
          <a:xfrm>
            <a:off x="1141412" y="3243262"/>
            <a:ext cx="4876800"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5" name="Text Placeholder 4"/>
          <p:cNvSpPr>
            <a:spLocks noGrp="1"/>
          </p:cNvSpPr>
          <p:nvPr>
            <p:ph type="body" sz="quarter" idx="3"/>
          </p:nvPr>
        </p:nvSpPr>
        <p:spPr>
          <a:xfrm>
            <a:off x="6443133" y="2667000"/>
            <a:ext cx="4604280" cy="576262"/>
          </a:xfrm>
        </p:spPr>
        <p:txBody>
          <a:bodyPr anchor="b">
            <a:noAutofit/>
          </a:bodyPr>
          <a:lstStyle>
            <a:lvl1pPr marL="0" indent="0">
              <a:buNone/>
              <a:defRPr sz="2800" b="0"/>
            </a:lvl1pPr>
            <a:lvl2pPr marL="457200" indent="0">
              <a:buNone/>
              <a:defRPr sz="20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a:t>Edit Master text styles</a:t>
            </a:r>
          </a:p>
        </p:txBody>
      </p:sp>
      <p:sp>
        <p:nvSpPr>
          <p:cNvPr id="6" name="Content Placeholder 5"/>
          <p:cNvSpPr>
            <a:spLocks noGrp="1"/>
          </p:cNvSpPr>
          <p:nvPr>
            <p:ph sz="quarter" idx="4"/>
          </p:nvPr>
        </p:nvSpPr>
        <p:spPr>
          <a:xfrm>
            <a:off x="6170612" y="3243262"/>
            <a:ext cx="4876801" cy="2547937"/>
          </a:xfrm>
        </p:spPr>
        <p:txBody>
          <a:bodyPr anchor="t">
            <a:normAutofit/>
          </a:bodyPr>
          <a:lstStyle>
            <a:lvl1pPr>
              <a:defRPr sz="1800"/>
            </a:lvl1pPr>
            <a:lvl2pPr>
              <a:defRPr sz="1600"/>
            </a:lvl2pPr>
            <a:lvl3pPr>
              <a:defRPr sz="1400"/>
            </a:lvl3pPr>
            <a:lvl4pPr>
              <a:defRPr sz="1200"/>
            </a:lvl4pPr>
            <a:lvl5pPr>
              <a:defRPr sz="1200"/>
            </a:lvl5pPr>
            <a:lvl6pPr>
              <a:defRPr sz="1200"/>
            </a:lvl6pPr>
            <a:lvl7pPr>
              <a:defRPr sz="1200"/>
            </a:lvl7pPr>
            <a:lvl8pPr>
              <a:defRPr sz="1200"/>
            </a:lvl8pPr>
            <a:lvl9pPr>
              <a:defRPr sz="12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7" name="Date Placeholder 6"/>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a:t>Click to edit Master title style</a:t>
            </a:r>
            <a:endParaRPr lang="en-US" dirty="0"/>
          </a:p>
        </p:txBody>
      </p:sp>
      <p:sp>
        <p:nvSpPr>
          <p:cNvPr id="3" name="Date Placeholder 2"/>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type="objTx" preserve="1">
  <p:cSld name="Content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3549121" cy="1371600"/>
          </a:xfrm>
        </p:spPr>
        <p:txBody>
          <a:bodyPr anchor="b">
            <a:normAutofit/>
          </a:bodyPr>
          <a:lstStyle>
            <a:lvl1pPr algn="l">
              <a:defRPr sz="2400" b="0"/>
            </a:lvl1pPr>
          </a:lstStyle>
          <a:p>
            <a:r>
              <a:rPr lang="en-US"/>
              <a:t>Click to edit Master title style</a:t>
            </a:r>
            <a:endParaRPr lang="en-US" dirty="0"/>
          </a:p>
        </p:txBody>
      </p:sp>
      <p:sp>
        <p:nvSpPr>
          <p:cNvPr id="3" name="Content Placeholder 2"/>
          <p:cNvSpPr>
            <a:spLocks noGrp="1"/>
          </p:cNvSpPr>
          <p:nvPr>
            <p:ph idx="1"/>
          </p:nvPr>
        </p:nvSpPr>
        <p:spPr>
          <a:xfrm>
            <a:off x="5103812" y="609601"/>
            <a:ext cx="5943601" cy="5181600"/>
          </a:xfrm>
        </p:spPr>
        <p:txBody>
          <a:bodyPr anchor="ctr">
            <a:normAutofit/>
          </a:bodyPr>
          <a:lstStyle>
            <a:lvl1pPr>
              <a:defRPr sz="2000"/>
            </a:lvl1pPr>
            <a:lvl2pPr>
              <a:defRPr sz="1800"/>
            </a:lvl2pPr>
            <a:lvl3pPr>
              <a:defRPr sz="1600"/>
            </a:lvl3pPr>
            <a:lvl4pPr>
              <a:defRPr sz="1400"/>
            </a:lvl4pPr>
            <a:lvl5pPr>
              <a:defRPr sz="1400"/>
            </a:lvl5pPr>
            <a:lvl6pPr>
              <a:defRPr sz="1400"/>
            </a:lvl6pPr>
            <a:lvl7pPr>
              <a:defRPr sz="1400"/>
            </a:lvl7pPr>
            <a:lvl8pPr>
              <a:defRPr sz="1400"/>
            </a:lvl8pPr>
            <a:lvl9pPr>
              <a:defRPr sz="1400"/>
            </a:lvl9p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Text Placeholder 3"/>
          <p:cNvSpPr>
            <a:spLocks noGrp="1"/>
          </p:cNvSpPr>
          <p:nvPr>
            <p:ph type="body" sz="half" idx="2"/>
          </p:nvPr>
        </p:nvSpPr>
        <p:spPr>
          <a:xfrm>
            <a:off x="1141411" y="2971800"/>
            <a:ext cx="3549121" cy="1828800"/>
          </a:xfrm>
        </p:spPr>
        <p:txBody>
          <a:bodyPr>
            <a:normAutofit/>
          </a:bodyPr>
          <a:lstStyle>
            <a:lvl1pPr marL="0" indent="0">
              <a:buNone/>
              <a:defRPr sz="16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p:txBody>
          <a:bodyPr/>
          <a:lstStyle/>
          <a:p>
            <a:fld id="{B61BEF0D-F0BB-DE4B-95CE-6DB70DBA9567}" type="datetimeFigureOut">
              <a:rPr lang="en-US" dirty="0"/>
              <a:pPr/>
              <a:t>4/3/2020</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D57F1E4F-1CFF-5643-939E-217C01CDF565}" type="slidenum">
              <a:rPr lang="en-US" dirty="0"/>
              <a:pPr/>
              <a:t>‹#›</a:t>
            </a:fld>
            <a:endParaRPr lang="en-US" dirty="0"/>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type="picTx" preserve="1">
  <p:cSld name="Picture with Caption">
    <p:spTree>
      <p:nvGrpSpPr>
        <p:cNvPr id="1" name=""/>
        <p:cNvGrpSpPr/>
        <p:nvPr/>
      </p:nvGrpSpPr>
      <p:grpSpPr>
        <a:xfrm>
          <a:off x="0" y="0"/>
          <a:ext cx="0" cy="0"/>
          <a:chOff x="0" y="0"/>
          <a:chExt cx="0" cy="0"/>
        </a:xfrm>
      </p:grpSpPr>
      <p:sp>
        <p:nvSpPr>
          <p:cNvPr id="2" name="Title 1"/>
          <p:cNvSpPr>
            <a:spLocks noGrp="1"/>
          </p:cNvSpPr>
          <p:nvPr>
            <p:ph type="title"/>
          </p:nvPr>
        </p:nvSpPr>
        <p:spPr>
          <a:xfrm>
            <a:off x="1141411" y="1600200"/>
            <a:ext cx="5334001" cy="1371600"/>
          </a:xfrm>
        </p:spPr>
        <p:txBody>
          <a:bodyPr anchor="b">
            <a:normAutofit/>
          </a:bodyPr>
          <a:lstStyle>
            <a:lvl1pPr algn="l">
              <a:defRPr sz="2800" b="0"/>
            </a:lvl1pPr>
          </a:lstStyle>
          <a:p>
            <a:r>
              <a:rPr lang="en-US"/>
              <a:t>Click to edit Master title style</a:t>
            </a:r>
            <a:endParaRPr lang="en-US" dirty="0"/>
          </a:p>
        </p:txBody>
      </p:sp>
      <p:sp>
        <p:nvSpPr>
          <p:cNvPr id="14" name="Picture Placeholder 2"/>
          <p:cNvSpPr>
            <a:spLocks noGrp="1" noChangeAspect="1"/>
          </p:cNvSpPr>
          <p:nvPr>
            <p:ph type="pic" idx="1"/>
          </p:nvPr>
        </p:nvSpPr>
        <p:spPr>
          <a:xfrm>
            <a:off x="7433733" y="-18288"/>
            <a:ext cx="3276599" cy="6903720"/>
          </a:xfrm>
          <a:ln w="38100">
            <a:gradFill flip="none" rotWithShape="1">
              <a:gsLst>
                <a:gs pos="0">
                  <a:schemeClr val="bg2"/>
                </a:gs>
                <a:gs pos="100000">
                  <a:schemeClr val="bg2">
                    <a:lumMod val="75000"/>
                  </a:schemeClr>
                </a:gs>
              </a:gsLst>
              <a:lin ang="5400000" scaled="0"/>
              <a:tileRect/>
            </a:gradFill>
          </a:ln>
          <a:effectLst>
            <a:innerShdw blurRad="57150" dist="38100" dir="10800000">
              <a:srgbClr val="000000">
                <a:alpha val="70000"/>
              </a:srgbClr>
            </a:innerShdw>
          </a:effectLst>
        </p:spPr>
        <p:txBody>
          <a:bodyPr anchor="t">
            <a:normAutofit/>
          </a:bodyPr>
          <a:lstStyle>
            <a:lvl1pPr marL="0" indent="0" algn="ctr">
              <a:buNone/>
              <a:defRPr sz="1600"/>
            </a:lvl1pPr>
            <a:lvl2pPr marL="457200" indent="0">
              <a:buNone/>
              <a:defRPr sz="1600"/>
            </a:lvl2pPr>
            <a:lvl3pPr marL="914400" indent="0">
              <a:buNone/>
              <a:defRPr sz="1600"/>
            </a:lvl3pPr>
            <a:lvl4pPr marL="1371600" indent="0">
              <a:buNone/>
              <a:defRPr sz="1600"/>
            </a:lvl4pPr>
            <a:lvl5pPr marL="1828800" indent="0">
              <a:buNone/>
              <a:defRPr sz="1600"/>
            </a:lvl5pPr>
            <a:lvl6pPr marL="2286000" indent="0">
              <a:buNone/>
              <a:defRPr sz="1600"/>
            </a:lvl6pPr>
            <a:lvl7pPr marL="2743200" indent="0">
              <a:buNone/>
              <a:defRPr sz="1600"/>
            </a:lvl7pPr>
            <a:lvl8pPr marL="3200400" indent="0">
              <a:buNone/>
              <a:defRPr sz="1600"/>
            </a:lvl8pPr>
            <a:lvl9pPr marL="3657600" indent="0">
              <a:buNone/>
              <a:defRPr sz="1600"/>
            </a:lvl9pPr>
          </a:lstStyle>
          <a:p>
            <a:r>
              <a:rPr lang="en-US"/>
              <a:t>Click icon to add picture</a:t>
            </a:r>
            <a:endParaRPr lang="en-US" dirty="0"/>
          </a:p>
        </p:txBody>
      </p:sp>
      <p:sp>
        <p:nvSpPr>
          <p:cNvPr id="4" name="Text Placeholder 3"/>
          <p:cNvSpPr>
            <a:spLocks noGrp="1"/>
          </p:cNvSpPr>
          <p:nvPr>
            <p:ph type="body" sz="half" idx="2"/>
          </p:nvPr>
        </p:nvSpPr>
        <p:spPr>
          <a:xfrm>
            <a:off x="1141411" y="2971800"/>
            <a:ext cx="5334001" cy="1828800"/>
          </a:xfrm>
        </p:spPr>
        <p:txBody>
          <a:bodyPr>
            <a:normAutofit/>
          </a:bodyPr>
          <a:lstStyle>
            <a:lvl1pPr marL="0" indent="0">
              <a:buNone/>
              <a:defRPr sz="1800"/>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a:t>Edit Master text styles</a:t>
            </a:r>
          </a:p>
        </p:txBody>
      </p:sp>
      <p:sp>
        <p:nvSpPr>
          <p:cNvPr id="5" name="Date Placeholder 4"/>
          <p:cNvSpPr>
            <a:spLocks noGrp="1"/>
          </p:cNvSpPr>
          <p:nvPr>
            <p:ph type="dt" sz="half" idx="10"/>
          </p:nvPr>
        </p:nvSpPr>
        <p:spPr>
          <a:xfrm>
            <a:off x="6399212" y="5883275"/>
            <a:ext cx="914400" cy="365125"/>
          </a:xfrm>
        </p:spPr>
        <p:txBody>
          <a:bodyPr/>
          <a:lstStyle/>
          <a:p>
            <a:fld id="{B61BEF0D-F0BB-DE4B-95CE-6DB70DBA9567}" type="datetimeFigureOut">
              <a:rPr lang="en-US" dirty="0"/>
              <a:pPr/>
              <a:t>4/3/2020</a:t>
            </a:fld>
            <a:endParaRPr lang="en-US" dirty="0"/>
          </a:p>
        </p:txBody>
      </p:sp>
      <p:sp>
        <p:nvSpPr>
          <p:cNvPr id="6" name="Footer Placeholder 5"/>
          <p:cNvSpPr>
            <a:spLocks noGrp="1"/>
          </p:cNvSpPr>
          <p:nvPr>
            <p:ph type="ftr" sz="quarter" idx="11"/>
          </p:nvPr>
        </p:nvSpPr>
        <p:spPr>
          <a:xfrm>
            <a:off x="1141412" y="5883275"/>
            <a:ext cx="5105400" cy="365125"/>
          </a:xfrm>
        </p:spPr>
        <p:txBody>
          <a:bodyPr/>
          <a:lstStyle/>
          <a:p>
            <a:endParaRPr lang="en-US" dirty="0"/>
          </a:p>
        </p:txBody>
      </p:sp>
      <p:sp>
        <p:nvSpPr>
          <p:cNvPr id="7" name="Slide Number Placeholder 6"/>
          <p:cNvSpPr>
            <a:spLocks noGrp="1"/>
          </p:cNvSpPr>
          <p:nvPr>
            <p:ph type="sldNum" sz="quarter" idx="12"/>
          </p:nvPr>
        </p:nvSpPr>
        <p:spPr>
          <a:xfrm>
            <a:off x="10742612" y="5883275"/>
            <a:ext cx="322567" cy="365125"/>
          </a:xfrm>
        </p:spPr>
        <p:txBody>
          <a:bodyPr/>
          <a:lstStyle/>
          <a:p>
            <a:fld id="{D57F1E4F-1CFF-5643-939E-217C01CDF565}" type="slidenum">
              <a:rPr lang="en-US" dirty="0"/>
              <a:pPr/>
              <a:t>‹#›</a:t>
            </a:fld>
            <a:endParaRPr lang="en-US" dirty="0"/>
          </a:p>
        </p:txBody>
      </p:sp>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18"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17" Type="http://schemas.openxmlformats.org/officeDocument/2006/relationships/slideLayout" Target="../slideLayouts/slideLayout17.xml"/><Relationship Id="rId2" Type="http://schemas.openxmlformats.org/officeDocument/2006/relationships/slideLayout" Target="../slideLayouts/slideLayout2.xml"/><Relationship Id="rId16" Type="http://schemas.openxmlformats.org/officeDocument/2006/relationships/slideLayout" Target="../slideLayouts/slideLayout16.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5" Type="http://schemas.openxmlformats.org/officeDocument/2006/relationships/slideLayout" Target="../slideLayouts/slideLayout1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slideLayout" Target="../slideLayouts/slideLayout14.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3">
        <a:schemeClr val="bg2"/>
      </p:bgRef>
    </p:bg>
    <p:spTree>
      <p:nvGrpSpPr>
        <p:cNvPr id="1" name=""/>
        <p:cNvGrpSpPr/>
        <p:nvPr/>
      </p:nvGrpSpPr>
      <p:grpSpPr>
        <a:xfrm>
          <a:off x="0" y="0"/>
          <a:ext cx="0" cy="0"/>
          <a:chOff x="0" y="0"/>
          <a:chExt cx="0" cy="0"/>
        </a:xfrm>
      </p:grpSpPr>
      <p:sp>
        <p:nvSpPr>
          <p:cNvPr id="2" name="Title Placeholder 1"/>
          <p:cNvSpPr>
            <a:spLocks noGrp="1"/>
          </p:cNvSpPr>
          <p:nvPr>
            <p:ph type="title"/>
          </p:nvPr>
        </p:nvSpPr>
        <p:spPr>
          <a:xfrm>
            <a:off x="1141413" y="609600"/>
            <a:ext cx="9905998" cy="1905000"/>
          </a:xfrm>
          <a:prstGeom prst="rect">
            <a:avLst/>
          </a:prstGeom>
        </p:spPr>
        <p:txBody>
          <a:bodyPr vert="horz" lIns="91440" tIns="45720" rIns="91440" bIns="45720" rtlCol="0" anchor="ctr">
            <a:normAutofit/>
          </a:bodyPr>
          <a:lstStyle/>
          <a:p>
            <a:r>
              <a:rPr lang="en-US"/>
              <a:t>Click to edit Master title style</a:t>
            </a:r>
            <a:endParaRPr lang="en-US" dirty="0"/>
          </a:p>
        </p:txBody>
      </p:sp>
      <p:sp>
        <p:nvSpPr>
          <p:cNvPr id="3" name="Text Placeholder 2"/>
          <p:cNvSpPr>
            <a:spLocks noGrp="1"/>
          </p:cNvSpPr>
          <p:nvPr>
            <p:ph type="body" idx="1"/>
          </p:nvPr>
        </p:nvSpPr>
        <p:spPr>
          <a:xfrm>
            <a:off x="1141413" y="2666999"/>
            <a:ext cx="9905998" cy="3124201"/>
          </a:xfrm>
          <a:prstGeom prst="rect">
            <a:avLst/>
          </a:prstGeom>
        </p:spPr>
        <p:txBody>
          <a:bodyPr vert="horz" lIns="91440" tIns="45720" rIns="91440" bIns="45720" rtlCol="0" anchor="ctr">
            <a:normAutofit/>
          </a:bodyPr>
          <a:lstStyle/>
          <a:p>
            <a:pPr lvl="0"/>
            <a:r>
              <a:rPr lang="en-US"/>
              <a:t>Edit Master text styles</a:t>
            </a:r>
          </a:p>
          <a:p>
            <a:pPr lvl="1"/>
            <a:r>
              <a:rPr lang="en-US"/>
              <a:t>Second level</a:t>
            </a:r>
          </a:p>
          <a:p>
            <a:pPr lvl="2"/>
            <a:r>
              <a:rPr lang="en-US"/>
              <a:t>Third level</a:t>
            </a:r>
          </a:p>
          <a:p>
            <a:pPr lvl="3"/>
            <a:r>
              <a:rPr lang="en-US"/>
              <a:t>Fourth level</a:t>
            </a:r>
          </a:p>
          <a:p>
            <a:pPr lvl="4"/>
            <a:r>
              <a:rPr lang="en-US"/>
              <a:t>Fifth level</a:t>
            </a:r>
            <a:endParaRPr lang="en-US" dirty="0"/>
          </a:p>
        </p:txBody>
      </p:sp>
      <p:sp>
        <p:nvSpPr>
          <p:cNvPr id="4" name="Date Placeholder 3"/>
          <p:cNvSpPr>
            <a:spLocks noGrp="1"/>
          </p:cNvSpPr>
          <p:nvPr>
            <p:ph type="dt" sz="half" idx="2"/>
          </p:nvPr>
        </p:nvSpPr>
        <p:spPr>
          <a:xfrm>
            <a:off x="8837612" y="5883275"/>
            <a:ext cx="1600200"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B61BEF0D-F0BB-DE4B-95CE-6DB70DBA9567}" type="datetimeFigureOut">
              <a:rPr lang="en-US" dirty="0"/>
              <a:pPr/>
              <a:t>4/3/2020</a:t>
            </a:fld>
            <a:endParaRPr lang="en-US" dirty="0"/>
          </a:p>
        </p:txBody>
      </p:sp>
      <p:sp>
        <p:nvSpPr>
          <p:cNvPr id="5" name="Footer Placeholder 4"/>
          <p:cNvSpPr>
            <a:spLocks noGrp="1"/>
          </p:cNvSpPr>
          <p:nvPr>
            <p:ph type="ftr" sz="quarter" idx="3"/>
          </p:nvPr>
        </p:nvSpPr>
        <p:spPr>
          <a:xfrm>
            <a:off x="1141412" y="5883275"/>
            <a:ext cx="7543800" cy="365125"/>
          </a:xfrm>
          <a:prstGeom prst="rect">
            <a:avLst/>
          </a:prstGeom>
        </p:spPr>
        <p:txBody>
          <a:bodyPr vert="horz" lIns="91440" tIns="45720" rIns="91440" bIns="45720" rtlCol="0" anchor="ctr"/>
          <a:lstStyle>
            <a:lvl1pPr algn="l">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endParaRPr lang="en-US" dirty="0"/>
          </a:p>
        </p:txBody>
      </p:sp>
      <p:sp>
        <p:nvSpPr>
          <p:cNvPr id="6" name="Slide Number Placeholder 5"/>
          <p:cNvSpPr>
            <a:spLocks noGrp="1"/>
          </p:cNvSpPr>
          <p:nvPr>
            <p:ph type="sldNum" sz="quarter" idx="4"/>
          </p:nvPr>
        </p:nvSpPr>
        <p:spPr>
          <a:xfrm>
            <a:off x="10514012" y="5883275"/>
            <a:ext cx="551167" cy="365125"/>
          </a:xfrm>
          <a:prstGeom prst="rect">
            <a:avLst/>
          </a:prstGeom>
        </p:spPr>
        <p:txBody>
          <a:bodyPr vert="horz" lIns="91440" tIns="45720" rIns="91440" bIns="45720" rtlCol="0" anchor="ctr"/>
          <a:lstStyle>
            <a:lvl1pPr algn="r">
              <a:defRPr sz="900" b="1" i="0">
                <a:solidFill>
                  <a:schemeClr val="tx1">
                    <a:lumMod val="75000"/>
                  </a:schemeClr>
                </a:solidFill>
                <a:effectLst>
                  <a:outerShdw blurRad="50800" dist="38100" dir="2700000" algn="tl" rotWithShape="0">
                    <a:srgbClr val="000000">
                      <a:alpha val="43000"/>
                    </a:srgbClr>
                  </a:outerShdw>
                </a:effectLst>
                <a:latin typeface="+mn-lt"/>
              </a:defRPr>
            </a:lvl1pPr>
          </a:lstStyle>
          <a:p>
            <a:fld id="{D57F1E4F-1CFF-5643-939E-217C01CDF565}" type="slidenum">
              <a:rPr lang="en-US" dirty="0"/>
              <a:pPr/>
              <a:t>‹#›</a:t>
            </a:fld>
            <a:endParaRPr lang="en-US" dirty="0"/>
          </a:p>
        </p:txBody>
      </p:sp>
    </p:spTree>
  </p:cSld>
  <p:clrMap bg1="dk1" tx1="lt1" bg2="dk2" tx2="lt2" accent1="accent1" accent2="accent2" accent3="accent3" accent4="accent4" accent5="accent5" accent6="accent6" hlink="hlink" folHlink="folHlink"/>
  <p:sldLayoutIdLst>
    <p:sldLayoutId id="2147483649" r:id="rId1"/>
    <p:sldLayoutId id="2147483650" r:id="rId2"/>
    <p:sldLayoutId id="2147483651" r:id="rId3"/>
    <p:sldLayoutId id="2147483652" r:id="rId4"/>
    <p:sldLayoutId id="2147483653" r:id="rId5"/>
    <p:sldLayoutId id="2147483654" r:id="rId6"/>
    <p:sldLayoutId id="2147483655" r:id="rId7"/>
    <p:sldLayoutId id="2147483656" r:id="rId8"/>
    <p:sldLayoutId id="2147483661" r:id="rId9"/>
    <p:sldLayoutId id="2147483657" r:id="rId10"/>
    <p:sldLayoutId id="2147483663" r:id="rId11"/>
    <p:sldLayoutId id="2147483664" r:id="rId12"/>
    <p:sldLayoutId id="2147483665" r:id="rId13"/>
    <p:sldLayoutId id="2147483666" r:id="rId14"/>
    <p:sldLayoutId id="2147483667" r:id="rId15"/>
    <p:sldLayoutId id="2147483658" r:id="rId16"/>
    <p:sldLayoutId id="2147483659" r:id="rId17"/>
  </p:sldLayoutIdLst>
  <p:txStyles>
    <p:titleStyle>
      <a:lvl1pPr algn="l" defTabSz="457200" rtl="0" eaLnBrk="1" latinLnBrk="0" hangingPunct="1">
        <a:spcBef>
          <a:spcPct val="0"/>
        </a:spcBef>
        <a:buNone/>
        <a:defRPr sz="3200" kern="1200" cap="all">
          <a:ln w="3175" cmpd="sng">
            <a:noFill/>
          </a:ln>
          <a:gradFill flip="none" rotWithShape="1">
            <a:gsLst>
              <a:gs pos="0">
                <a:schemeClr val="tx1"/>
              </a:gs>
              <a:gs pos="100000">
                <a:schemeClr val="tx1">
                  <a:lumMod val="65000"/>
                </a:schemeClr>
              </a:gs>
            </a:gsLst>
            <a:lin ang="5580000" scaled="0"/>
            <a:tileRect/>
          </a:gradFill>
          <a:effectLst>
            <a:glow rad="38100">
              <a:schemeClr val="bg1">
                <a:lumMod val="65000"/>
                <a:lumOff val="35000"/>
                <a:alpha val="40000"/>
              </a:schemeClr>
            </a:glow>
            <a:outerShdw blurRad="28575" dist="38100" dir="14040000" algn="tl" rotWithShape="0">
              <a:srgbClr val="000000">
                <a:alpha val="25000"/>
              </a:srgbClr>
            </a:outerShdw>
          </a:effectLst>
          <a:latin typeface="+mj-lt"/>
          <a:ea typeface="+mj-ea"/>
          <a:cs typeface="+mj-cs"/>
        </a:defRPr>
      </a:lvl1pPr>
      <a:lvl2pPr eaLnBrk="1" hangingPunct="1">
        <a:defRPr>
          <a:solidFill>
            <a:schemeClr val="tx2"/>
          </a:solidFill>
        </a:defRPr>
      </a:lvl2pPr>
      <a:lvl3pPr eaLnBrk="1" hangingPunct="1">
        <a:defRPr>
          <a:solidFill>
            <a:schemeClr val="tx2"/>
          </a:solidFill>
        </a:defRPr>
      </a:lvl3pPr>
      <a:lvl4pPr eaLnBrk="1" hangingPunct="1">
        <a:defRPr>
          <a:solidFill>
            <a:schemeClr val="tx2"/>
          </a:solidFill>
        </a:defRPr>
      </a:lvl4pPr>
      <a:lvl5pPr eaLnBrk="1" hangingPunct="1">
        <a:defRPr>
          <a:solidFill>
            <a:schemeClr val="tx2"/>
          </a:solidFill>
        </a:defRPr>
      </a:lvl5pPr>
      <a:lvl6pPr eaLnBrk="1" hangingPunct="1">
        <a:defRPr>
          <a:solidFill>
            <a:schemeClr val="tx2"/>
          </a:solidFill>
        </a:defRPr>
      </a:lvl6pPr>
      <a:lvl7pPr eaLnBrk="1" hangingPunct="1">
        <a:defRPr>
          <a:solidFill>
            <a:schemeClr val="tx2"/>
          </a:solidFill>
        </a:defRPr>
      </a:lvl7pPr>
      <a:lvl8pPr eaLnBrk="1" hangingPunct="1">
        <a:defRPr>
          <a:solidFill>
            <a:schemeClr val="tx2"/>
          </a:solidFill>
        </a:defRPr>
      </a:lvl8pPr>
      <a:lvl9pPr eaLnBrk="1" hangingPunct="1">
        <a:defRPr>
          <a:solidFill>
            <a:schemeClr val="tx2"/>
          </a:solidFill>
        </a:defRPr>
      </a:lvl9pPr>
    </p:titleStyle>
    <p:body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3" Type="http://schemas.openxmlformats.org/officeDocument/2006/relationships/slideLayout" Target="../slideLayouts/slideLayout1.xml"/><Relationship Id="rId2" Type="http://schemas.openxmlformats.org/officeDocument/2006/relationships/audio" Target="../media/media1.m4a"/><Relationship Id="rId1" Type="http://schemas.microsoft.com/office/2007/relationships/media" Target="../media/media1.m4a"/><Relationship Id="rId4" Type="http://schemas.openxmlformats.org/officeDocument/2006/relationships/image" Target="../media/image2.png"/></Relationships>
</file>

<file path=ppt/slides/_rels/slide10.xml.rels><?xml version="1.0" encoding="UTF-8" standalone="yes"?>
<Relationships xmlns="http://schemas.openxmlformats.org/package/2006/relationships"><Relationship Id="rId2" Type="http://schemas.openxmlformats.org/officeDocument/2006/relationships/hyperlink" Target="https://www.desmos.com/calculator/zs5wfg9uem" TargetMode="Externa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2.m4a"/><Relationship Id="rId1" Type="http://schemas.microsoft.com/office/2007/relationships/media" Target="../media/media2.m4a"/><Relationship Id="rId4" Type="http://schemas.openxmlformats.org/officeDocument/2006/relationships/image" Target="../media/image2.png"/></Relationships>
</file>

<file path=ppt/slides/_rels/slide3.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3.m4a"/><Relationship Id="rId1" Type="http://schemas.microsoft.com/office/2007/relationships/media" Target="../media/media3.m4a"/><Relationship Id="rId5" Type="http://schemas.openxmlformats.org/officeDocument/2006/relationships/image" Target="../media/image2.png"/><Relationship Id="rId4" Type="http://schemas.openxmlformats.org/officeDocument/2006/relationships/image" Target="../media/image3.png"/></Relationships>
</file>

<file path=ppt/slides/_rels/slide4.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4.m4a"/><Relationship Id="rId1" Type="http://schemas.microsoft.com/office/2007/relationships/media" Target="../media/media4.m4a"/><Relationship Id="rId6" Type="http://schemas.openxmlformats.org/officeDocument/2006/relationships/image" Target="../media/image2.png"/><Relationship Id="rId5" Type="http://schemas.openxmlformats.org/officeDocument/2006/relationships/image" Target="../media/image4.png"/><Relationship Id="rId4" Type="http://schemas.openxmlformats.org/officeDocument/2006/relationships/image" Target="../media/image3.png"/></Relationships>
</file>

<file path=ppt/slides/_rels/slide5.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5.m4a"/><Relationship Id="rId1" Type="http://schemas.microsoft.com/office/2007/relationships/media" Target="../media/media5.m4a"/><Relationship Id="rId6" Type="http://schemas.openxmlformats.org/officeDocument/2006/relationships/image" Target="../media/image2.png"/><Relationship Id="rId5" Type="http://schemas.openxmlformats.org/officeDocument/2006/relationships/image" Target="../media/image5.png"/><Relationship Id="rId4" Type="http://schemas.openxmlformats.org/officeDocument/2006/relationships/image" Target="../media/image3.png"/></Relationships>
</file>

<file path=ppt/slides/_rels/slide6.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6.m4a"/><Relationship Id="rId1" Type="http://schemas.microsoft.com/office/2007/relationships/media" Target="../media/media6.m4a"/><Relationship Id="rId6" Type="http://schemas.openxmlformats.org/officeDocument/2006/relationships/image" Target="../media/image2.png"/><Relationship Id="rId5" Type="http://schemas.openxmlformats.org/officeDocument/2006/relationships/image" Target="../media/image7.png"/><Relationship Id="rId4" Type="http://schemas.openxmlformats.org/officeDocument/2006/relationships/image" Target="../media/image6.png"/></Relationships>
</file>

<file path=ppt/slides/_rels/slide7.xml.rels><?xml version="1.0" encoding="UTF-8" standalone="yes"?>
<Relationships xmlns="http://schemas.openxmlformats.org/package/2006/relationships"><Relationship Id="rId3" Type="http://schemas.openxmlformats.org/officeDocument/2006/relationships/slideLayout" Target="../slideLayouts/slideLayout2.xml"/><Relationship Id="rId2" Type="http://schemas.openxmlformats.org/officeDocument/2006/relationships/audio" Target="../media/media7.m4a"/><Relationship Id="rId1" Type="http://schemas.microsoft.com/office/2007/relationships/media" Target="../media/media7.m4a"/><Relationship Id="rId6" Type="http://schemas.openxmlformats.org/officeDocument/2006/relationships/image" Target="../media/image2.png"/><Relationship Id="rId5" Type="http://schemas.openxmlformats.org/officeDocument/2006/relationships/image" Target="../media/image9.png"/><Relationship Id="rId4" Type="http://schemas.openxmlformats.org/officeDocument/2006/relationships/image" Target="../media/image8.png"/></Relationships>
</file>

<file path=ppt/slides/_rels/slide8.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8.m4a"/><Relationship Id="rId1" Type="http://schemas.microsoft.com/office/2007/relationships/media" Target="../media/media8.m4a"/><Relationship Id="rId6" Type="http://schemas.openxmlformats.org/officeDocument/2006/relationships/image" Target="../media/image11.png"/><Relationship Id="rId5" Type="http://schemas.openxmlformats.org/officeDocument/2006/relationships/image" Target="../media/image9.png"/><Relationship Id="rId4" Type="http://schemas.openxmlformats.org/officeDocument/2006/relationships/image" Target="../media/image10.png"/></Relationships>
</file>

<file path=ppt/slides/_rels/slide9.xml.rels><?xml version="1.0" encoding="UTF-8" standalone="yes"?>
<Relationships xmlns="http://schemas.openxmlformats.org/package/2006/relationships"><Relationship Id="rId3" Type="http://schemas.openxmlformats.org/officeDocument/2006/relationships/slideLayout" Target="../slideLayouts/slideLayout2.xml"/><Relationship Id="rId7" Type="http://schemas.openxmlformats.org/officeDocument/2006/relationships/image" Target="../media/image2.png"/><Relationship Id="rId2" Type="http://schemas.openxmlformats.org/officeDocument/2006/relationships/audio" Target="../media/media9.m4a"/><Relationship Id="rId1" Type="http://schemas.microsoft.com/office/2007/relationships/media" Target="../media/media9.m4a"/><Relationship Id="rId6" Type="http://schemas.openxmlformats.org/officeDocument/2006/relationships/image" Target="../media/image12.png"/><Relationship Id="rId5" Type="http://schemas.openxmlformats.org/officeDocument/2006/relationships/image" Target="../media/image11.png"/><Relationship Id="rId4" Type="http://schemas.openxmlformats.org/officeDocument/2006/relationships/image" Target="../media/image10.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a:extLst>
              <a:ext uri="{FF2B5EF4-FFF2-40B4-BE49-F238E27FC236}">
                <a16:creationId xmlns:a16="http://schemas.microsoft.com/office/drawing/2014/main" id="{5E4043E2-B1DB-46FB-B516-0B31C0B44ADE}"/>
              </a:ext>
            </a:extLst>
          </p:cNvPr>
          <p:cNvSpPr>
            <a:spLocks noGrp="1"/>
          </p:cNvSpPr>
          <p:nvPr>
            <p:ph type="ctrTitle"/>
          </p:nvPr>
        </p:nvSpPr>
        <p:spPr>
          <a:xfrm>
            <a:off x="1757889" y="680207"/>
            <a:ext cx="8676222" cy="1905000"/>
          </a:xfrm>
        </p:spPr>
        <p:txBody>
          <a:bodyPr/>
          <a:lstStyle/>
          <a:p>
            <a:r>
              <a:rPr lang="en-US" dirty="0"/>
              <a:t>Parabola</a:t>
            </a:r>
            <a:br>
              <a:rPr lang="en-US" dirty="0"/>
            </a:br>
            <a:r>
              <a:rPr lang="en-US" sz="2000" dirty="0"/>
              <a:t>Applied</a:t>
            </a:r>
          </a:p>
        </p:txBody>
      </p:sp>
      <p:sp>
        <p:nvSpPr>
          <p:cNvPr id="3" name="Subtitle 2">
            <a:extLst>
              <a:ext uri="{FF2B5EF4-FFF2-40B4-BE49-F238E27FC236}">
                <a16:creationId xmlns:a16="http://schemas.microsoft.com/office/drawing/2014/main" id="{3C2F3391-00FF-4187-B96D-46DC116A4303}"/>
              </a:ext>
            </a:extLst>
          </p:cNvPr>
          <p:cNvSpPr>
            <a:spLocks noGrp="1"/>
          </p:cNvSpPr>
          <p:nvPr>
            <p:ph type="subTitle" idx="1"/>
          </p:nvPr>
        </p:nvSpPr>
        <p:spPr>
          <a:xfrm>
            <a:off x="1757889" y="2762075"/>
            <a:ext cx="8676222" cy="1905000"/>
          </a:xfrm>
        </p:spPr>
        <p:txBody>
          <a:bodyPr/>
          <a:lstStyle/>
          <a:p>
            <a:r>
              <a:rPr lang="en-US" dirty="0"/>
              <a:t>RCET 0264 Introductory Calculus</a:t>
            </a:r>
          </a:p>
          <a:p>
            <a:r>
              <a:rPr lang="en-US" dirty="0"/>
              <a:t>Tim Leishman</a:t>
            </a:r>
          </a:p>
        </p:txBody>
      </p:sp>
      <p:pic>
        <p:nvPicPr>
          <p:cNvPr id="4" name="Audio 3">
            <a:hlinkClick r:id="" action="ppaction://media"/>
            <a:extLst>
              <a:ext uri="{FF2B5EF4-FFF2-40B4-BE49-F238E27FC236}">
                <a16:creationId xmlns:a16="http://schemas.microsoft.com/office/drawing/2014/main" id="{EF01F7D6-20BF-4FEE-A05B-B2FE1C5B5736}"/>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733966841"/>
      </p:ext>
    </p:extLst>
  </p:cSld>
  <p:clrMapOvr>
    <a:masterClrMapping/>
  </p:clrMapOvr>
  <mc:AlternateContent xmlns:mc="http://schemas.openxmlformats.org/markup-compatibility/2006">
    <mc:Choice xmlns:p14="http://schemas.microsoft.com/office/powerpoint/2010/main" Requires="p14">
      <p:transition spd="slow" p14:dur="2000" advTm="5939"/>
    </mc:Choice>
    <mc:Fallback>
      <p:transition spd="slow" advTm="593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Rectangle 5">
            <a:extLst>
              <a:ext uri="{FF2B5EF4-FFF2-40B4-BE49-F238E27FC236}">
                <a16:creationId xmlns:a16="http://schemas.microsoft.com/office/drawing/2014/main" id="{FBC40371-36F4-4172-9C35-B35FE49DA596}"/>
              </a:ext>
            </a:extLst>
          </p:cNvPr>
          <p:cNvSpPr/>
          <p:nvPr/>
        </p:nvSpPr>
        <p:spPr>
          <a:xfrm>
            <a:off x="1125776" y="1828800"/>
            <a:ext cx="8018224" cy="3108543"/>
          </a:xfrm>
          <a:prstGeom prst="rect">
            <a:avLst/>
          </a:prstGeom>
        </p:spPr>
        <p:txBody>
          <a:bodyPr wrap="square">
            <a:spAutoFit/>
          </a:bodyPr>
          <a:lstStyle/>
          <a:p>
            <a:r>
              <a:rPr lang="en-US" sz="2800" dirty="0">
                <a:latin typeface="Times New Roman" panose="02020603050405020304" pitchFamily="18" charset="0"/>
                <a:cs typeface="Times New Roman" panose="02020603050405020304" pitchFamily="18" charset="0"/>
              </a:rPr>
              <a:t>References:</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rPr>
              <a:t>Ewen, D., Gary, J. S., &amp; </a:t>
            </a:r>
            <a:r>
              <a:rPr lang="en-US" sz="2800" dirty="0" err="1">
                <a:latin typeface="Times New Roman" panose="02020603050405020304" pitchFamily="18" charset="0"/>
                <a:cs typeface="Times New Roman" panose="02020603050405020304" pitchFamily="18" charset="0"/>
              </a:rPr>
              <a:t>Trefzger</a:t>
            </a:r>
            <a:r>
              <a:rPr lang="en-US" sz="2800" dirty="0">
                <a:latin typeface="Times New Roman" panose="02020603050405020304" pitchFamily="18" charset="0"/>
                <a:cs typeface="Times New Roman" panose="02020603050405020304" pitchFamily="18" charset="0"/>
              </a:rPr>
              <a:t>, J. E. (2005). </a:t>
            </a:r>
            <a:r>
              <a:rPr lang="en-US" sz="2800" i="1" dirty="0">
                <a:latin typeface="Times New Roman" panose="02020603050405020304" pitchFamily="18" charset="0"/>
                <a:cs typeface="Times New Roman" panose="02020603050405020304" pitchFamily="18" charset="0"/>
              </a:rPr>
              <a:t>Technical calculus</a:t>
            </a:r>
            <a:r>
              <a:rPr lang="en-US" sz="2800" dirty="0">
                <a:latin typeface="Times New Roman" panose="02020603050405020304" pitchFamily="18" charset="0"/>
                <a:cs typeface="Times New Roman" panose="02020603050405020304" pitchFamily="18" charset="0"/>
              </a:rPr>
              <a:t>. Upper Saddle River, NJ: Pearson/Prentice Hall.</a:t>
            </a:r>
          </a:p>
          <a:p>
            <a:endParaRPr lang="en-US" sz="2800" dirty="0">
              <a:latin typeface="Times New Roman" panose="02020603050405020304" pitchFamily="18" charset="0"/>
              <a:cs typeface="Times New Roman" panose="02020603050405020304" pitchFamily="18" charset="0"/>
            </a:endParaRPr>
          </a:p>
          <a:p>
            <a:r>
              <a:rPr lang="en-US" sz="2800" dirty="0">
                <a:latin typeface="Times New Roman" panose="02020603050405020304" pitchFamily="18" charset="0"/>
                <a:cs typeface="Times New Roman" panose="02020603050405020304" pitchFamily="18" charset="0"/>
                <a:hlinkClick r:id="rId2"/>
              </a:rPr>
              <a:t>https://www.desmos.com/calculator/zs5wfg9uem</a:t>
            </a:r>
            <a:endParaRPr lang="en-US" sz="2800" dirty="0">
              <a:latin typeface="Times New Roman" panose="02020603050405020304" pitchFamily="18" charset="0"/>
              <a:ea typeface="Cambria Math" panose="02040503050406030204" pitchFamily="18" charset="0"/>
              <a:cs typeface="Times New Roman" panose="02020603050405020304" pitchFamily="18" charset="0"/>
            </a:endParaRPr>
          </a:p>
        </p:txBody>
      </p:sp>
    </p:spTree>
    <p:extLst>
      <p:ext uri="{BB962C8B-B14F-4D97-AF65-F5344CB8AC3E}">
        <p14:creationId xmlns:p14="http://schemas.microsoft.com/office/powerpoint/2010/main" val="1966758443"/>
      </p:ext>
    </p:extLst>
  </p:cSld>
  <p:clrMapOvr>
    <a:masterClrMapping/>
  </p:clrMapOvr>
  <mc:AlternateContent xmlns:mc="http://schemas.openxmlformats.org/markup-compatibility/2006" xmlns:p14="http://schemas.microsoft.com/office/powerpoint/2010/main">
    <mc:Choice Requires="p14">
      <p:transition spd="slow" p14:dur="2000" advTm="59090"/>
    </mc:Choice>
    <mc:Fallback xmlns="">
      <p:transition spd="slow" advTm="59090"/>
    </mc:Fallback>
  </mc:AlternateContent>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13" name="Content Placeholder 12">
            <a:extLst>
              <a:ext uri="{FF2B5EF4-FFF2-40B4-BE49-F238E27FC236}">
                <a16:creationId xmlns:a16="http://schemas.microsoft.com/office/drawing/2014/main" id="{BAFF0578-A297-4D89-B052-EF4D42BA3969}"/>
              </a:ext>
            </a:extLst>
          </p:cNvPr>
          <p:cNvSpPr>
            <a:spLocks noGrp="1"/>
          </p:cNvSpPr>
          <p:nvPr>
            <p:ph idx="1"/>
          </p:nvPr>
        </p:nvSpPr>
        <p:spPr>
          <a:xfrm>
            <a:off x="660035" y="1461061"/>
            <a:ext cx="10908383" cy="2691489"/>
          </a:xfrm>
        </p:spPr>
        <p:txBody>
          <a:bodyPr>
            <a:normAutofit/>
          </a:body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from the middle? &amp; 150m from the middle?</a:t>
            </a:r>
          </a:p>
        </p:txBody>
      </p:sp>
      <p:pic>
        <p:nvPicPr>
          <p:cNvPr id="4" name="Audio 3">
            <a:hlinkClick r:id="" action="ppaction://media"/>
            <a:extLst>
              <a:ext uri="{FF2B5EF4-FFF2-40B4-BE49-F238E27FC236}">
                <a16:creationId xmlns:a16="http://schemas.microsoft.com/office/drawing/2014/main" id="{77D99215-4C0E-4B89-BFD1-1EC64CC0F7BC}"/>
              </a:ext>
            </a:extLst>
          </p:cNvPr>
          <p:cNvPicPr>
            <a:picLocks noChangeAspect="1"/>
          </p:cNvPicPr>
          <p:nvPr>
            <a:audioFile r:link="rId2"/>
            <p:extLst>
              <p:ext uri="{DAA4B4D4-6D71-4841-9C94-3DE7FCFB9230}">
                <p14:media xmlns:p14="http://schemas.microsoft.com/office/powerpoint/2010/main" r:embed="rId1"/>
              </p:ext>
            </p:extLst>
          </p:nvPr>
        </p:nvPicPr>
        <p:blipFill>
          <a:blip r:embed="rId4"/>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4275250036"/>
      </p:ext>
    </p:extLst>
  </p:cSld>
  <p:clrMapOvr>
    <a:masterClrMapping/>
  </p:clrMapOvr>
  <mc:AlternateContent xmlns:mc="http://schemas.openxmlformats.org/markup-compatibility/2006">
    <mc:Choice xmlns:p14="http://schemas.microsoft.com/office/powerpoint/2010/main" Requires="p14">
      <p:transition spd="slow" p14:dur="2000" advTm="35209"/>
    </mc:Choice>
    <mc:Fallback>
      <p:transition spd="slow" advTm="3520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Content Placeholder 12">
            <a:extLst>
              <a:ext uri="{FF2B5EF4-FFF2-40B4-BE49-F238E27FC236}">
                <a16:creationId xmlns:a16="http://schemas.microsoft.com/office/drawing/2014/main" id="{AD393C9E-ADBE-4E20-A204-0FDB543A2804}"/>
              </a:ext>
            </a:extLst>
          </p:cNvPr>
          <p:cNvSpPr txBox="1">
            <a:spLocks/>
          </p:cNvSpPr>
          <p:nvPr/>
        </p:nvSpPr>
        <p:spPr>
          <a:xfrm>
            <a:off x="660035" y="1461062"/>
            <a:ext cx="10807715" cy="1089192"/>
          </a:xfrm>
          <a:prstGeom prst="rect">
            <a:avLst/>
          </a:prstGeom>
        </p:spPr>
        <p:txBody>
          <a:bodyPr vert="horz" lIns="91440" tIns="45720" rIns="91440" bIns="45720" rtlCol="0" anchor="ctr">
            <a:normAutofit fontScale="62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form the middle? &amp; 150m from the middle?</a:t>
            </a:r>
          </a:p>
        </p:txBody>
      </p:sp>
      <p:pic>
        <p:nvPicPr>
          <p:cNvPr id="4" name="Picture 3">
            <a:extLst>
              <a:ext uri="{FF2B5EF4-FFF2-40B4-BE49-F238E27FC236}">
                <a16:creationId xmlns:a16="http://schemas.microsoft.com/office/drawing/2014/main" id="{2BBD6506-BF34-435D-8816-04157B234642}"/>
              </a:ext>
            </a:extLst>
          </p:cNvPr>
          <p:cNvPicPr>
            <a:picLocks noChangeAspect="1"/>
          </p:cNvPicPr>
          <p:nvPr/>
        </p:nvPicPr>
        <p:blipFill>
          <a:blip r:embed="rId4"/>
          <a:stretch>
            <a:fillRect/>
          </a:stretch>
        </p:blipFill>
        <p:spPr>
          <a:xfrm>
            <a:off x="788564" y="3011520"/>
            <a:ext cx="10983985" cy="2592453"/>
          </a:xfrm>
          <a:prstGeom prst="rect">
            <a:avLst/>
          </a:prstGeom>
        </p:spPr>
      </p:pic>
      <p:pic>
        <p:nvPicPr>
          <p:cNvPr id="7" name="Audio 6">
            <a:hlinkClick r:id="" action="ppaction://media"/>
            <a:extLst>
              <a:ext uri="{FF2B5EF4-FFF2-40B4-BE49-F238E27FC236}">
                <a16:creationId xmlns:a16="http://schemas.microsoft.com/office/drawing/2014/main" id="{00AA1764-CAC3-4C87-829E-DDBE988B1C9C}"/>
              </a:ext>
            </a:extLst>
          </p:cNvPr>
          <p:cNvPicPr>
            <a:picLocks noChangeAspect="1"/>
          </p:cNvPicPr>
          <p:nvPr>
            <a:audioFile r:link="rId2"/>
            <p:extLst>
              <p:ext uri="{DAA4B4D4-6D71-4841-9C94-3DE7FCFB9230}">
                <p14:media xmlns:p14="http://schemas.microsoft.com/office/powerpoint/2010/main" r:embed="rId1"/>
              </p:ext>
            </p:extLst>
          </p:nvPr>
        </p:nvPicPr>
        <p:blipFill>
          <a:blip r:embed="rId5"/>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625555471"/>
      </p:ext>
    </p:extLst>
  </p:cSld>
  <p:clrMapOvr>
    <a:masterClrMapping/>
  </p:clrMapOvr>
  <mc:AlternateContent xmlns:mc="http://schemas.openxmlformats.org/markup-compatibility/2006">
    <mc:Choice xmlns:p14="http://schemas.microsoft.com/office/powerpoint/2010/main" Requires="p14">
      <p:transition spd="slow" p14:dur="2000" advTm="84911"/>
    </mc:Choice>
    <mc:Fallback>
      <p:transition spd="slow" advTm="84911"/>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7"/>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7"/>
                </p:tgtEl>
              </p:cMediaNode>
            </p:audio>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Content Placeholder 12">
            <a:extLst>
              <a:ext uri="{FF2B5EF4-FFF2-40B4-BE49-F238E27FC236}">
                <a16:creationId xmlns:a16="http://schemas.microsoft.com/office/drawing/2014/main" id="{AD393C9E-ADBE-4E20-A204-0FDB543A2804}"/>
              </a:ext>
            </a:extLst>
          </p:cNvPr>
          <p:cNvSpPr txBox="1">
            <a:spLocks/>
          </p:cNvSpPr>
          <p:nvPr/>
        </p:nvSpPr>
        <p:spPr>
          <a:xfrm>
            <a:off x="692141" y="1075169"/>
            <a:ext cx="10565886" cy="745242"/>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form the middle? &amp; 150m from the middle?</a:t>
            </a:r>
          </a:p>
        </p:txBody>
      </p:sp>
      <p:pic>
        <p:nvPicPr>
          <p:cNvPr id="8" name="Picture 7">
            <a:extLst>
              <a:ext uri="{FF2B5EF4-FFF2-40B4-BE49-F238E27FC236}">
                <a16:creationId xmlns:a16="http://schemas.microsoft.com/office/drawing/2014/main" id="{E66C01A7-6E84-43EF-8411-1BE3AE192519}"/>
              </a:ext>
            </a:extLst>
          </p:cNvPr>
          <p:cNvPicPr>
            <a:picLocks noChangeAspect="1"/>
          </p:cNvPicPr>
          <p:nvPr/>
        </p:nvPicPr>
        <p:blipFill>
          <a:blip r:embed="rId4"/>
          <a:stretch>
            <a:fillRect/>
          </a:stretch>
        </p:blipFill>
        <p:spPr>
          <a:xfrm>
            <a:off x="1916835" y="1831564"/>
            <a:ext cx="9549464" cy="2253876"/>
          </a:xfrm>
          <a:prstGeom prst="rect">
            <a:avLst/>
          </a:prstGeom>
        </p:spPr>
      </p:pic>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592871" y="4530054"/>
                <a:ext cx="10807715" cy="1921079"/>
              </a:xfrm>
              <a:prstGeom prst="rect">
                <a:avLst/>
              </a:prstGeom>
            </p:spPr>
            <p:txBody>
              <a:bodyPr vert="horz" lIns="91440" tIns="45720" rIns="91440" bIns="45720" rtlCol="0" anchor="ctr">
                <a:normAutofit fontScale="92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𝑥</m:t>
                        </m:r>
                      </m:e>
                      <m:sup>
                        <m:r>
                          <a:rPr lang="en-US" sz="2800" b="0" i="1" cap="none" smtClean="0">
                            <a:solidFill>
                              <a:schemeClr val="tx1"/>
                            </a:solidFill>
                            <a:latin typeface="Cambria Math" panose="02040503050406030204" pitchFamily="18" charset="0"/>
                            <a:cs typeface="Times New Roman" panose="02020603050405020304" pitchFamily="18" charset="0"/>
                          </a:rPr>
                          <m:t>2</m:t>
                        </m:r>
                      </m:sup>
                    </m:sSup>
                    <m:r>
                      <a:rPr lang="en-US" sz="2800" b="0" i="1" cap="none" smtClean="0">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𝑝𝑦</m:t>
                    </m:r>
                  </m:oMath>
                </a14:m>
                <a:r>
                  <a:rPr lang="en-US" sz="2800" b="0" cap="none" dirty="0">
                    <a:solidFill>
                      <a:schemeClr val="tx1"/>
                    </a:solidFill>
                    <a:cs typeface="Times New Roman" panose="02020603050405020304" pitchFamily="18" charset="0"/>
                  </a:rPr>
                  <a:t> (vertex at origin)</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b="0" i="1" cap="none" smtClean="0">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h</m:t>
                        </m:r>
                        <m:r>
                          <a:rPr lang="en-US" sz="2800" b="0" i="1" cap="none" smtClean="0">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𝑝</m:t>
                    </m:r>
                    <m:r>
                      <a:rPr lang="en-US" sz="2800" b="0" i="1" cap="none" smtClean="0">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𝑦</m:t>
                    </m:r>
                    <m:r>
                      <a:rPr lang="en-US" sz="2800" b="0" i="1" cap="none" smtClean="0">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𝑘</m:t>
                    </m:r>
                    <m:r>
                      <a:rPr lang="en-US" sz="2800" b="0" i="1" cap="none" smtClean="0">
                        <a:solidFill>
                          <a:schemeClr val="tx1"/>
                        </a:solidFill>
                        <a:latin typeface="Cambria Math" panose="02040503050406030204" pitchFamily="18" charset="0"/>
                        <a:cs typeface="Times New Roman" panose="02020603050405020304" pitchFamily="18" charset="0"/>
                      </a:rPr>
                      <m:t>)</m:t>
                    </m:r>
                  </m:oMath>
                </a14:m>
                <a:r>
                  <a:rPr lang="en-US" sz="2800" cap="none" dirty="0">
                    <a:solidFill>
                      <a:schemeClr val="tx1"/>
                    </a:solidFill>
                    <a:cs typeface="Times New Roman" panose="02020603050405020304" pitchFamily="18" charset="0"/>
                  </a:rPr>
                  <a:t> (vertex not at origin)</a:t>
                </a:r>
              </a:p>
              <a:p>
                <a:pPr lvl="2"/>
                <a:r>
                  <a:rPr lang="en-US" sz="2800" cap="none" dirty="0">
                    <a:solidFill>
                      <a:schemeClr val="tx1"/>
                    </a:solidFill>
                    <a:cs typeface="Times New Roman" panose="02020603050405020304" pitchFamily="18" charset="0"/>
                  </a:rPr>
                  <a:t>Vertex = (0, 16)</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𝑝</m:t>
                    </m:r>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16</m:t>
                    </m:r>
                    <m:r>
                      <a:rPr lang="en-US" sz="2800" i="1" cap="none">
                        <a:solidFill>
                          <a:schemeClr val="tx1"/>
                        </a:solidFill>
                        <a:latin typeface="Cambria Math" panose="02040503050406030204" pitchFamily="18" charset="0"/>
                        <a:cs typeface="Times New Roman" panose="02020603050405020304" pitchFamily="18" charset="0"/>
                      </a:rPr>
                      <m:t>)</m:t>
                    </m:r>
                  </m:oMath>
                </a14:m>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592871" y="4530054"/>
                <a:ext cx="10807715" cy="1921079"/>
              </a:xfrm>
              <a:prstGeom prst="rect">
                <a:avLst/>
              </a:prstGeom>
              <a:blipFill>
                <a:blip r:embed="rId5"/>
                <a:stretch>
                  <a:fillRect t="-9206"/>
                </a:stretch>
              </a:blipFill>
            </p:spPr>
            <p:txBody>
              <a:bodyPr/>
              <a:lstStyle/>
              <a:p>
                <a:r>
                  <a:rPr lang="en-US">
                    <a:noFill/>
                  </a:rPr>
                  <a:t> </a:t>
                </a:r>
              </a:p>
            </p:txBody>
          </p:sp>
        </mc:Fallback>
      </mc:AlternateContent>
      <p:pic>
        <p:nvPicPr>
          <p:cNvPr id="3" name="Audio 2">
            <a:hlinkClick r:id="" action="ppaction://media"/>
            <a:extLst>
              <a:ext uri="{FF2B5EF4-FFF2-40B4-BE49-F238E27FC236}">
                <a16:creationId xmlns:a16="http://schemas.microsoft.com/office/drawing/2014/main" id="{9B899AD8-53E5-48DC-A4B7-D5E58F305D09}"/>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309311192"/>
      </p:ext>
    </p:extLst>
  </p:cSld>
  <p:clrMapOvr>
    <a:masterClrMapping/>
  </p:clrMapOvr>
  <mc:AlternateContent xmlns:mc="http://schemas.openxmlformats.org/markup-compatibility/2006">
    <mc:Choice xmlns:p14="http://schemas.microsoft.com/office/powerpoint/2010/main" Requires="p14">
      <p:transition spd="slow" p14:dur="2000" advTm="55784"/>
    </mc:Choice>
    <mc:Fallback>
      <p:transition spd="slow" advTm="55784"/>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Content Placeholder 12">
            <a:extLst>
              <a:ext uri="{FF2B5EF4-FFF2-40B4-BE49-F238E27FC236}">
                <a16:creationId xmlns:a16="http://schemas.microsoft.com/office/drawing/2014/main" id="{AD393C9E-ADBE-4E20-A204-0FDB543A2804}"/>
              </a:ext>
            </a:extLst>
          </p:cNvPr>
          <p:cNvSpPr txBox="1">
            <a:spLocks/>
          </p:cNvSpPr>
          <p:nvPr/>
        </p:nvSpPr>
        <p:spPr>
          <a:xfrm>
            <a:off x="692141" y="1075169"/>
            <a:ext cx="10565886" cy="745242"/>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form the middle? &amp; 150m from the middle?</a:t>
            </a:r>
          </a:p>
        </p:txBody>
      </p:sp>
      <p:pic>
        <p:nvPicPr>
          <p:cNvPr id="8" name="Picture 7">
            <a:extLst>
              <a:ext uri="{FF2B5EF4-FFF2-40B4-BE49-F238E27FC236}">
                <a16:creationId xmlns:a16="http://schemas.microsoft.com/office/drawing/2014/main" id="{E66C01A7-6E84-43EF-8411-1BE3AE192519}"/>
              </a:ext>
            </a:extLst>
          </p:cNvPr>
          <p:cNvPicPr>
            <a:picLocks noChangeAspect="1"/>
          </p:cNvPicPr>
          <p:nvPr/>
        </p:nvPicPr>
        <p:blipFill>
          <a:blip r:embed="rId4"/>
          <a:stretch>
            <a:fillRect/>
          </a:stretch>
        </p:blipFill>
        <p:spPr>
          <a:xfrm>
            <a:off x="1916835" y="1831564"/>
            <a:ext cx="9549464" cy="2253876"/>
          </a:xfrm>
          <a:prstGeom prst="rect">
            <a:avLst/>
          </a:prstGeom>
        </p:spPr>
      </p:pic>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658584" y="4264373"/>
                <a:ext cx="10807715" cy="2354540"/>
              </a:xfrm>
              <a:prstGeom prst="rect">
                <a:avLst/>
              </a:prstGeom>
            </p:spPr>
            <p:txBody>
              <a:bodyPr vert="horz" lIns="91440" tIns="45720" rIns="91440" bIns="45720" rtlCol="0" anchor="ctr">
                <a:normAutofit fontScale="62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𝑝</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Points x, y on the parabola (200, 0)</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200</m:t>
                        </m:r>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𝑝</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b="0" i="1" cap="none" smtClean="0">
                            <a:solidFill>
                              <a:schemeClr val="tx1"/>
                            </a:solidFill>
                            <a:latin typeface="Cambria Math" panose="02040503050406030204" pitchFamily="18" charset="0"/>
                            <a:cs typeface="Times New Roman" panose="02020603050405020304" pitchFamily="18" charset="0"/>
                          </a:rPr>
                          <m:t>0</m:t>
                        </m:r>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200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𝑝</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𝑝</m:t>
                    </m:r>
                  </m:oMath>
                </a14:m>
                <a:r>
                  <a:rPr lang="en-US" sz="2800" cap="none" dirty="0">
                    <a:solidFill>
                      <a:schemeClr val="tx1"/>
                    </a:solidFill>
                    <a:cs typeface="Times New Roman" panose="02020603050405020304" pitchFamily="18" charset="0"/>
                  </a:rPr>
                  <a:t>= </a:t>
                </a:r>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(200)</m:t>
                        </m:r>
                      </m:e>
                      <m:sup>
                        <m:r>
                          <a:rPr lang="en-US" sz="2800" i="1" cap="none">
                            <a:solidFill>
                              <a:schemeClr val="tx1"/>
                            </a:solidFill>
                            <a:latin typeface="Cambria Math" panose="02040503050406030204" pitchFamily="18" charset="0"/>
                            <a:cs typeface="Times New Roman" panose="02020603050405020304" pitchFamily="18" charset="0"/>
                          </a:rPr>
                          <m:t>2</m:t>
                        </m:r>
                      </m:sup>
                    </m:sSup>
                  </m:oMath>
                </a14:m>
                <a:r>
                  <a:rPr lang="en-US" sz="2800" cap="none" dirty="0">
                    <a:solidFill>
                      <a:schemeClr val="tx1"/>
                    </a:solidFill>
                    <a:cs typeface="Times New Roman" panose="02020603050405020304" pitchFamily="18" charset="0"/>
                  </a:rPr>
                  <a:t>/[4x(-16)]</a:t>
                </a: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𝑝</m:t>
                    </m:r>
                  </m:oMath>
                </a14:m>
                <a:r>
                  <a:rPr lang="en-US" sz="2800" cap="none" dirty="0">
                    <a:solidFill>
                      <a:schemeClr val="tx1"/>
                    </a:solidFill>
                    <a:cs typeface="Times New Roman" panose="02020603050405020304" pitchFamily="18" charset="0"/>
                  </a:rPr>
                  <a:t>= </a:t>
                </a:r>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−625</m:t>
                    </m:r>
                  </m:oMath>
                </a14:m>
                <a:endParaRPr lang="en-US" sz="2800" cap="none" dirty="0">
                  <a:solidFill>
                    <a:schemeClr val="tx1"/>
                  </a:solidFill>
                  <a:cs typeface="Times New Roman" panose="02020603050405020304" pitchFamily="18" charset="0"/>
                </a:endParaRPr>
              </a:p>
              <a:p>
                <a:pPr lvl="2"/>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658584" y="4264373"/>
                <a:ext cx="10807715" cy="2354540"/>
              </a:xfrm>
              <a:prstGeom prst="rect">
                <a:avLst/>
              </a:prstGeom>
              <a:blipFill>
                <a:blip r:embed="rId5"/>
                <a:stretch>
                  <a:fillRect t="-6736"/>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334A6239-48D2-41BB-BFC3-581BA072F3B3}"/>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108605541"/>
      </p:ext>
    </p:extLst>
  </p:cSld>
  <p:clrMapOvr>
    <a:masterClrMapping/>
  </p:clrMapOvr>
  <mc:AlternateContent xmlns:mc="http://schemas.openxmlformats.org/markup-compatibility/2006">
    <mc:Choice xmlns:p14="http://schemas.microsoft.com/office/powerpoint/2010/main" Requires="p14">
      <p:transition spd="slow" p14:dur="2000" advTm="75022"/>
    </mc:Choice>
    <mc:Fallback>
      <p:transition spd="slow" advTm="7502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Content Placeholder 12">
            <a:extLst>
              <a:ext uri="{FF2B5EF4-FFF2-40B4-BE49-F238E27FC236}">
                <a16:creationId xmlns:a16="http://schemas.microsoft.com/office/drawing/2014/main" id="{AD393C9E-ADBE-4E20-A204-0FDB543A2804}"/>
              </a:ext>
            </a:extLst>
          </p:cNvPr>
          <p:cNvSpPr txBox="1">
            <a:spLocks/>
          </p:cNvSpPr>
          <p:nvPr/>
        </p:nvSpPr>
        <p:spPr>
          <a:xfrm>
            <a:off x="692141" y="1075169"/>
            <a:ext cx="10565886" cy="745242"/>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form the middle? &amp; 150m from the middle?</a:t>
            </a:r>
          </a:p>
        </p:txBody>
      </p:sp>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658584" y="4264373"/>
                <a:ext cx="10807715" cy="235454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r>
                      <a:rPr lang="en-US" sz="2800" i="1" cap="none" smtClean="0">
                        <a:solidFill>
                          <a:schemeClr val="tx1"/>
                        </a:solidFill>
                        <a:latin typeface="Cambria Math" panose="02040503050406030204" pitchFamily="18" charset="0"/>
                        <a:cs typeface="Times New Roman" panose="02020603050405020304" pitchFamily="18" charset="0"/>
                      </a:rPr>
                      <m:t>𝑝</m:t>
                    </m:r>
                  </m:oMath>
                </a14:m>
                <a:r>
                  <a:rPr lang="en-US" sz="2800" cap="none" dirty="0">
                    <a:solidFill>
                      <a:schemeClr val="tx1"/>
                    </a:solidFill>
                    <a:cs typeface="Times New Roman" panose="02020603050405020304" pitchFamily="18" charset="0"/>
                  </a:rPr>
                  <a:t>= </a:t>
                </a:r>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−625</m:t>
                    </m:r>
                  </m:oMath>
                </a14:m>
                <a:endParaRPr lang="en-US" sz="2800" cap="none" dirty="0">
                  <a:solidFill>
                    <a:schemeClr val="tx1"/>
                  </a:solidFill>
                  <a:cs typeface="Times New Roman" panose="02020603050405020304" pitchFamily="18" charset="0"/>
                </a:endParaRP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658584" y="4264373"/>
                <a:ext cx="10807715" cy="2354540"/>
              </a:xfrm>
              <a:prstGeom prst="rect">
                <a:avLst/>
              </a:prstGeom>
              <a:blipFill>
                <a:blip r:embed="rId4"/>
                <a:stretch>
                  <a:fillRect/>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4C9D8DF7-2963-4353-A1FD-D5F4947BC96C}"/>
              </a:ext>
            </a:extLst>
          </p:cNvPr>
          <p:cNvPicPr>
            <a:picLocks noChangeAspect="1"/>
          </p:cNvPicPr>
          <p:nvPr/>
        </p:nvPicPr>
        <p:blipFill>
          <a:blip r:embed="rId5"/>
          <a:stretch>
            <a:fillRect/>
          </a:stretch>
        </p:blipFill>
        <p:spPr>
          <a:xfrm>
            <a:off x="933973" y="1820411"/>
            <a:ext cx="10807715" cy="2754908"/>
          </a:xfrm>
          <a:prstGeom prst="rect">
            <a:avLst/>
          </a:prstGeom>
        </p:spPr>
      </p:pic>
      <p:pic>
        <p:nvPicPr>
          <p:cNvPr id="3" name="Audio 2">
            <a:hlinkClick r:id="" action="ppaction://media"/>
            <a:extLst>
              <a:ext uri="{FF2B5EF4-FFF2-40B4-BE49-F238E27FC236}">
                <a16:creationId xmlns:a16="http://schemas.microsoft.com/office/drawing/2014/main" id="{1F890E29-842E-4920-B3C6-9BD7D2B368AE}"/>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937544933"/>
      </p:ext>
    </p:extLst>
  </p:cSld>
  <p:clrMapOvr>
    <a:masterClrMapping/>
  </p:clrMapOvr>
  <mc:AlternateContent xmlns:mc="http://schemas.openxmlformats.org/markup-compatibility/2006">
    <mc:Choice xmlns:p14="http://schemas.microsoft.com/office/powerpoint/2010/main" Requires="p14">
      <p:transition spd="slow" p14:dur="2000" advTm="19082"/>
    </mc:Choice>
    <mc:Fallback>
      <p:transition spd="slow" advTm="1908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3"/>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3"/>
                </p:tgtEl>
              </p:cMediaNode>
            </p:audio>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p:sp>
        <p:nvSpPr>
          <p:cNvPr id="6" name="Content Placeholder 12">
            <a:extLst>
              <a:ext uri="{FF2B5EF4-FFF2-40B4-BE49-F238E27FC236}">
                <a16:creationId xmlns:a16="http://schemas.microsoft.com/office/drawing/2014/main" id="{AD393C9E-ADBE-4E20-A204-0FDB543A2804}"/>
              </a:ext>
            </a:extLst>
          </p:cNvPr>
          <p:cNvSpPr txBox="1">
            <a:spLocks/>
          </p:cNvSpPr>
          <p:nvPr/>
        </p:nvSpPr>
        <p:spPr>
          <a:xfrm>
            <a:off x="692141" y="1075169"/>
            <a:ext cx="10565886" cy="745242"/>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r>
              <a:rPr lang="en-US" sz="2800" cap="none" dirty="0">
                <a:solidFill>
                  <a:schemeClr val="tx1"/>
                </a:solidFill>
                <a:cs typeface="Times New Roman" panose="02020603050405020304" pitchFamily="18" charset="0"/>
              </a:rPr>
              <a:t>The surface of a roadway over a bridge follows a parabolic curve with vertex at the middle of the bridge. The span of the bridge is 400m. The roadway is 16m higher in the middle than at the ends. How far above the end supports (ground) is a point 50m form the middle? &amp; 150m from the middle?</a:t>
            </a:r>
          </a:p>
        </p:txBody>
      </p:sp>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658584" y="4264373"/>
                <a:ext cx="10807715" cy="2354540"/>
              </a:xfrm>
              <a:prstGeom prst="rect">
                <a:avLst/>
              </a:prstGeom>
            </p:spPr>
            <p:txBody>
              <a:bodyPr vert="horz" lIns="91440" tIns="45720" rIns="91440" bIns="45720" rtlCol="0" anchor="ctr">
                <a:normAutofit/>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Supports at 50m &amp; 150m?</a:t>
                </a:r>
              </a:p>
              <a:p>
                <a:pPr lvl="2"/>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658584" y="4264373"/>
                <a:ext cx="10807715" cy="2354540"/>
              </a:xfrm>
              <a:prstGeom prst="rect">
                <a:avLst/>
              </a:prstGeom>
              <a:blipFill>
                <a:blip r:embed="rId4"/>
                <a:stretch>
                  <a:fillRect/>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1AF437B9-FBE3-437C-81CF-D18EE34A2EB8}"/>
              </a:ext>
            </a:extLst>
          </p:cNvPr>
          <p:cNvPicPr>
            <a:picLocks noChangeAspect="1"/>
          </p:cNvPicPr>
          <p:nvPr/>
        </p:nvPicPr>
        <p:blipFill>
          <a:blip r:embed="rId5"/>
          <a:stretch>
            <a:fillRect/>
          </a:stretch>
        </p:blipFill>
        <p:spPr>
          <a:xfrm>
            <a:off x="658584" y="1927962"/>
            <a:ext cx="10967205" cy="2684111"/>
          </a:xfrm>
          <a:prstGeom prst="rect">
            <a:avLst/>
          </a:prstGeom>
        </p:spPr>
      </p:pic>
      <p:pic>
        <p:nvPicPr>
          <p:cNvPr id="4" name="Audio 3">
            <a:hlinkClick r:id="" action="ppaction://media"/>
            <a:extLst>
              <a:ext uri="{FF2B5EF4-FFF2-40B4-BE49-F238E27FC236}">
                <a16:creationId xmlns:a16="http://schemas.microsoft.com/office/drawing/2014/main" id="{34E45C08-5F1E-4EB7-A8CB-B460E31F0A81}"/>
              </a:ext>
            </a:extLst>
          </p:cNvPr>
          <p:cNvPicPr>
            <a:picLocks noChangeAspect="1"/>
          </p:cNvPicPr>
          <p:nvPr>
            <a:audioFile r:link="rId2"/>
            <p:extLst>
              <p:ext uri="{DAA4B4D4-6D71-4841-9C94-3DE7FCFB9230}">
                <p14:media xmlns:p14="http://schemas.microsoft.com/office/powerpoint/2010/main" r:embed="rId1"/>
              </p:ext>
            </p:extLst>
          </p:nvPr>
        </p:nvPicPr>
        <p:blipFill>
          <a:blip r:embed="rId6"/>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079636729"/>
      </p:ext>
    </p:extLst>
  </p:cSld>
  <p:clrMapOvr>
    <a:masterClrMapping/>
  </p:clrMapOvr>
  <mc:AlternateContent xmlns:mc="http://schemas.openxmlformats.org/markup-compatibility/2006">
    <mc:Choice xmlns:p14="http://schemas.microsoft.com/office/powerpoint/2010/main" Requires="p14">
      <p:transition spd="slow" p14:dur="2000" advTm="38742"/>
    </mc:Choice>
    <mc:Fallback>
      <p:transition spd="slow" advTm="38742"/>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4"/>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4"/>
                </p:tgtEl>
              </p:cMediaNode>
            </p:audio>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532749" y="3839163"/>
                <a:ext cx="4978818" cy="2783945"/>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X= 50m &amp; -50m</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50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r>
                      <a:rPr lang="en-US" sz="2800" b="0" i="1" cap="none" smtClean="0">
                        <a:solidFill>
                          <a:schemeClr val="tx1"/>
                        </a:solidFill>
                        <a:latin typeface="Cambria Math" panose="02040503050406030204" pitchFamily="18" charset="0"/>
                        <a:cs typeface="Times New Roman" panose="02020603050405020304" pitchFamily="18" charset="0"/>
                      </a:rPr>
                      <m:t>=</m:t>
                    </m:r>
                    <m:f>
                      <m:fPr>
                        <m:ctrlPr>
                          <a:rPr lang="en-US" sz="2800" b="0" i="1" cap="none" smtClean="0">
                            <a:solidFill>
                              <a:schemeClr val="tx1"/>
                            </a:solidFill>
                            <a:latin typeface="Cambria Math" panose="02040503050406030204" pitchFamily="18" charset="0"/>
                            <a:cs typeface="Times New Roman" panose="02020603050405020304" pitchFamily="18" charset="0"/>
                          </a:rPr>
                        </m:ctrlPr>
                      </m:fPr>
                      <m:num>
                        <m:sSup>
                          <m:sSupPr>
                            <m:ctrlPr>
                              <a:rPr lang="en-US" sz="2800" b="0" i="1" cap="none" smtClean="0">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50</m:t>
                            </m:r>
                          </m:e>
                          <m:sup>
                            <m:r>
                              <a:rPr lang="en-US" sz="2800" b="0" i="1" cap="none" smtClean="0">
                                <a:solidFill>
                                  <a:schemeClr val="tx1"/>
                                </a:solidFill>
                                <a:latin typeface="Cambria Math" panose="02040503050406030204" pitchFamily="18" charset="0"/>
                                <a:cs typeface="Times New Roman" panose="02020603050405020304" pitchFamily="18" charset="0"/>
                              </a:rPr>
                              <m:t>2</m:t>
                            </m:r>
                          </m:sup>
                        </m:sSup>
                      </m:num>
                      <m:den>
                        <m:r>
                          <a:rPr lang="en-US" sz="2800" b="0" i="1" cap="none" smtClean="0">
                            <a:solidFill>
                              <a:schemeClr val="tx1"/>
                            </a:solidFill>
                            <a:latin typeface="Cambria Math" panose="02040503050406030204" pitchFamily="18" charset="0"/>
                            <a:cs typeface="Times New Roman" panose="02020603050405020304" pitchFamily="18" charset="0"/>
                          </a:rPr>
                          <m:t>4(−625)</m:t>
                        </m:r>
                      </m:den>
                    </m:f>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b="0" i="1" cap="none" smtClean="0">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i="1" cap="none">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b="0" i="1" cap="none" smtClean="0">
                        <a:solidFill>
                          <a:schemeClr val="tx1"/>
                        </a:solidFill>
                        <a:latin typeface="Cambria Math" panose="02040503050406030204" pitchFamily="18" charset="0"/>
                        <a:cs typeface="Times New Roman" panose="02020603050405020304" pitchFamily="18" charset="0"/>
                      </a:rPr>
                      <m:t>=15</m:t>
                    </m:r>
                    <m:r>
                      <a:rPr lang="en-US" sz="2800" b="0" i="1" cap="none" smtClean="0">
                        <a:solidFill>
                          <a:schemeClr val="tx1"/>
                        </a:solidFill>
                        <a:latin typeface="Cambria Math" panose="02040503050406030204" pitchFamily="18" charset="0"/>
                        <a:cs typeface="Times New Roman" panose="02020603050405020304" pitchFamily="18" charset="0"/>
                      </a:rPr>
                      <m:t>𝑚</m:t>
                    </m:r>
                  </m:oMath>
                </a14:m>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532749" y="3839163"/>
                <a:ext cx="4978818" cy="2783945"/>
              </a:xfrm>
              <a:prstGeom prst="rect">
                <a:avLst/>
              </a:prstGeom>
              <a:blipFill>
                <a:blip r:embed="rId4"/>
                <a:stretch>
                  <a:fillRect/>
                </a:stretch>
              </a:blipFill>
            </p:spPr>
            <p:txBody>
              <a:bodyPr/>
              <a:lstStyle/>
              <a:p>
                <a:r>
                  <a:rPr lang="en-US">
                    <a:noFill/>
                  </a:rPr>
                  <a:t> </a:t>
                </a:r>
              </a:p>
            </p:txBody>
          </p:sp>
        </mc:Fallback>
      </mc:AlternateContent>
      <p:pic>
        <p:nvPicPr>
          <p:cNvPr id="3" name="Picture 2">
            <a:extLst>
              <a:ext uri="{FF2B5EF4-FFF2-40B4-BE49-F238E27FC236}">
                <a16:creationId xmlns:a16="http://schemas.microsoft.com/office/drawing/2014/main" id="{1AF437B9-FBE3-437C-81CF-D18EE34A2EB8}"/>
              </a:ext>
            </a:extLst>
          </p:cNvPr>
          <p:cNvPicPr>
            <a:picLocks noChangeAspect="1"/>
          </p:cNvPicPr>
          <p:nvPr/>
        </p:nvPicPr>
        <p:blipFill>
          <a:blip r:embed="rId5"/>
          <a:stretch>
            <a:fillRect/>
          </a:stretch>
        </p:blipFill>
        <p:spPr>
          <a:xfrm>
            <a:off x="658585" y="1155052"/>
            <a:ext cx="10967205" cy="2684111"/>
          </a:xfrm>
          <a:prstGeom prst="rect">
            <a:avLst/>
          </a:prstGeom>
        </p:spPr>
      </p:pic>
      <mc:AlternateContent xmlns:mc="http://schemas.openxmlformats.org/markup-compatibility/2006">
        <mc:Choice xmlns:a14="http://schemas.microsoft.com/office/drawing/2010/main" Requires="a14">
          <p:sp>
            <p:nvSpPr>
              <p:cNvPr id="7" name="Content Placeholder 12">
                <a:extLst>
                  <a:ext uri="{FF2B5EF4-FFF2-40B4-BE49-F238E27FC236}">
                    <a16:creationId xmlns:a16="http://schemas.microsoft.com/office/drawing/2014/main" id="{EE52EA7F-A375-4A41-860D-18A8C35B2152}"/>
                  </a:ext>
                </a:extLst>
              </p:cNvPr>
              <p:cNvSpPr txBox="1">
                <a:spLocks/>
              </p:cNvSpPr>
              <p:nvPr/>
            </p:nvSpPr>
            <p:spPr>
              <a:xfrm>
                <a:off x="6199464" y="3839162"/>
                <a:ext cx="4749565" cy="2783945"/>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X= 150m &amp; -150m</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150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r>
                      <a:rPr lang="en-US" sz="2800" b="0" i="1" cap="none" smtClean="0">
                        <a:solidFill>
                          <a:schemeClr val="tx1"/>
                        </a:solidFill>
                        <a:latin typeface="Cambria Math" panose="02040503050406030204" pitchFamily="18" charset="0"/>
                        <a:cs typeface="Times New Roman" panose="02020603050405020304" pitchFamily="18" charset="0"/>
                      </a:rPr>
                      <m:t>=</m:t>
                    </m:r>
                    <m:f>
                      <m:fPr>
                        <m:ctrlPr>
                          <a:rPr lang="en-US" sz="2800" b="0" i="1" cap="none" smtClean="0">
                            <a:solidFill>
                              <a:schemeClr val="tx1"/>
                            </a:solidFill>
                            <a:latin typeface="Cambria Math" panose="02040503050406030204" pitchFamily="18" charset="0"/>
                            <a:cs typeface="Times New Roman" panose="02020603050405020304" pitchFamily="18" charset="0"/>
                          </a:rPr>
                        </m:ctrlPr>
                      </m:fPr>
                      <m:num>
                        <m:sSup>
                          <m:sSupPr>
                            <m:ctrlPr>
                              <a:rPr lang="en-US" sz="2800" b="0" i="1" cap="none" smtClean="0">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150</m:t>
                            </m:r>
                          </m:e>
                          <m:sup>
                            <m:r>
                              <a:rPr lang="en-US" sz="2800" b="0" i="1" cap="none" smtClean="0">
                                <a:solidFill>
                                  <a:schemeClr val="tx1"/>
                                </a:solidFill>
                                <a:latin typeface="Cambria Math" panose="02040503050406030204" pitchFamily="18" charset="0"/>
                                <a:cs typeface="Times New Roman" panose="02020603050405020304" pitchFamily="18" charset="0"/>
                              </a:rPr>
                              <m:t>2</m:t>
                            </m:r>
                          </m:sup>
                        </m:sSup>
                      </m:num>
                      <m:den>
                        <m:r>
                          <a:rPr lang="en-US" sz="2800" b="0" i="1" cap="none" smtClean="0">
                            <a:solidFill>
                              <a:schemeClr val="tx1"/>
                            </a:solidFill>
                            <a:latin typeface="Cambria Math" panose="02040503050406030204" pitchFamily="18" charset="0"/>
                            <a:cs typeface="Times New Roman" panose="02020603050405020304" pitchFamily="18" charset="0"/>
                          </a:rPr>
                          <m:t>4(−625)</m:t>
                        </m:r>
                      </m:den>
                    </m:f>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r>
                          <a:rPr lang="en-US" sz="2800" b="0" i="1" cap="none" smtClean="0">
                            <a:solidFill>
                              <a:schemeClr val="tx1"/>
                            </a:solidFill>
                            <a:latin typeface="Cambria Math" panose="02040503050406030204" pitchFamily="18" charset="0"/>
                            <a:cs typeface="Times New Roman" panose="02020603050405020304" pitchFamily="18" charset="0"/>
                          </a:rPr>
                          <m:t>1</m:t>
                        </m:r>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b="0" i="1" cap="none" smtClean="0">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1</m:t>
                            </m:r>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i="1" cap="none">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b="0" i="1" cap="none" smtClean="0">
                        <a:solidFill>
                          <a:schemeClr val="tx1"/>
                        </a:solidFill>
                        <a:latin typeface="Cambria Math" panose="02040503050406030204" pitchFamily="18" charset="0"/>
                        <a:cs typeface="Times New Roman" panose="02020603050405020304" pitchFamily="18" charset="0"/>
                      </a:rPr>
                      <m:t>=7</m:t>
                    </m:r>
                    <m:r>
                      <a:rPr lang="en-US" sz="2800" b="0" i="1" cap="none" smtClean="0">
                        <a:solidFill>
                          <a:schemeClr val="tx1"/>
                        </a:solidFill>
                        <a:latin typeface="Cambria Math" panose="02040503050406030204" pitchFamily="18" charset="0"/>
                        <a:cs typeface="Times New Roman" panose="02020603050405020304" pitchFamily="18" charset="0"/>
                      </a:rPr>
                      <m:t>𝑚</m:t>
                    </m:r>
                  </m:oMath>
                </a14:m>
                <a:endParaRPr lang="en-US" sz="2800" cap="none" dirty="0">
                  <a:solidFill>
                    <a:schemeClr val="tx1"/>
                  </a:solidFill>
                  <a:cs typeface="Times New Roman" panose="02020603050405020304" pitchFamily="18" charset="0"/>
                </a:endParaRPr>
              </a:p>
            </p:txBody>
          </p:sp>
        </mc:Choice>
        <mc:Fallback>
          <p:sp>
            <p:nvSpPr>
              <p:cNvPr id="7" name="Content Placeholder 12">
                <a:extLst>
                  <a:ext uri="{FF2B5EF4-FFF2-40B4-BE49-F238E27FC236}">
                    <a16:creationId xmlns:a16="http://schemas.microsoft.com/office/drawing/2014/main" id="{EE52EA7F-A375-4A41-860D-18A8C35B2152}"/>
                  </a:ext>
                </a:extLst>
              </p:cNvPr>
              <p:cNvSpPr txBox="1">
                <a:spLocks noRot="1" noChangeAspect="1" noMove="1" noResize="1" noEditPoints="1" noAdjustHandles="1" noChangeArrowheads="1" noChangeShapeType="1" noTextEdit="1"/>
              </p:cNvSpPr>
              <p:nvPr/>
            </p:nvSpPr>
            <p:spPr>
              <a:xfrm>
                <a:off x="6199464" y="3839162"/>
                <a:ext cx="4749565" cy="2783945"/>
              </a:xfrm>
              <a:prstGeom prst="rect">
                <a:avLst/>
              </a:prstGeom>
              <a:blipFill>
                <a:blip r:embed="rId6"/>
                <a:stretch>
                  <a:fillRect/>
                </a:stretch>
              </a:blipFill>
            </p:spPr>
            <p:txBody>
              <a:bodyPr/>
              <a:lstStyle/>
              <a:p>
                <a:r>
                  <a:rPr lang="en-US">
                    <a:noFill/>
                  </a:rPr>
                  <a:t> </a:t>
                </a:r>
              </a:p>
            </p:txBody>
          </p:sp>
        </mc:Fallback>
      </mc:AlternateContent>
      <p:pic>
        <p:nvPicPr>
          <p:cNvPr id="2" name="Audio 1">
            <a:hlinkClick r:id="" action="ppaction://media"/>
            <a:extLst>
              <a:ext uri="{FF2B5EF4-FFF2-40B4-BE49-F238E27FC236}">
                <a16:creationId xmlns:a16="http://schemas.microsoft.com/office/drawing/2014/main" id="{692A73CD-F1A0-4FD9-822F-4CA0D9FD9F05}"/>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2698575394"/>
      </p:ext>
    </p:extLst>
  </p:cSld>
  <p:clrMapOvr>
    <a:masterClrMapping/>
  </p:clrMapOvr>
  <mc:AlternateContent xmlns:mc="http://schemas.openxmlformats.org/markup-compatibility/2006">
    <mc:Choice xmlns:p14="http://schemas.microsoft.com/office/powerpoint/2010/main" Requires="p14">
      <p:transition spd="slow" p14:dur="2000" advTm="22079"/>
    </mc:Choice>
    <mc:Fallback>
      <p:transition spd="slow" advTm="220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2"/>
                </p:tgtEl>
              </p:cMediaNode>
            </p:audio>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 name="Title 1">
            <a:extLst>
              <a:ext uri="{FF2B5EF4-FFF2-40B4-BE49-F238E27FC236}">
                <a16:creationId xmlns:a16="http://schemas.microsoft.com/office/drawing/2014/main" id="{08E0F1FE-3605-4816-BA33-E312EA00C7A3}"/>
              </a:ext>
            </a:extLst>
          </p:cNvPr>
          <p:cNvSpPr>
            <a:spLocks noGrp="1"/>
          </p:cNvSpPr>
          <p:nvPr>
            <p:ph type="title"/>
          </p:nvPr>
        </p:nvSpPr>
        <p:spPr>
          <a:xfrm>
            <a:off x="1125776" y="76795"/>
            <a:ext cx="9940444" cy="1219200"/>
          </a:xfrm>
        </p:spPr>
        <p:txBody>
          <a:bodyPr>
            <a:normAutofit/>
          </a:bodyPr>
          <a:lstStyle/>
          <a:p>
            <a:pPr algn="ctr"/>
            <a:r>
              <a:rPr lang="en-US" dirty="0"/>
              <a:t>Parabola</a:t>
            </a:r>
          </a:p>
        </p:txBody>
      </p:sp>
      <mc:AlternateContent xmlns:mc="http://schemas.openxmlformats.org/markup-compatibility/2006">
        <mc:Choice xmlns:a14="http://schemas.microsoft.com/office/drawing/2010/main" Requires="a14">
          <p:sp>
            <p:nvSpPr>
              <p:cNvPr id="9" name="Content Placeholder 12">
                <a:extLst>
                  <a:ext uri="{FF2B5EF4-FFF2-40B4-BE49-F238E27FC236}">
                    <a16:creationId xmlns:a16="http://schemas.microsoft.com/office/drawing/2014/main" id="{1185CC15-997F-4603-A21A-DDD445F7DCA4}"/>
                  </a:ext>
                </a:extLst>
              </p:cNvPr>
              <p:cNvSpPr txBox="1">
                <a:spLocks/>
              </p:cNvSpPr>
              <p:nvPr/>
            </p:nvSpPr>
            <p:spPr>
              <a:xfrm>
                <a:off x="532749" y="3839163"/>
                <a:ext cx="4978818" cy="2783945"/>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X= 50m &amp; -50m</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50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r>
                      <a:rPr lang="en-US" sz="2800" b="0" i="1" cap="none" smtClean="0">
                        <a:solidFill>
                          <a:schemeClr val="tx1"/>
                        </a:solidFill>
                        <a:latin typeface="Cambria Math" panose="02040503050406030204" pitchFamily="18" charset="0"/>
                        <a:cs typeface="Times New Roman" panose="02020603050405020304" pitchFamily="18" charset="0"/>
                      </a:rPr>
                      <m:t>=</m:t>
                    </m:r>
                    <m:f>
                      <m:fPr>
                        <m:ctrlPr>
                          <a:rPr lang="en-US" sz="2800" b="0" i="1" cap="none" smtClean="0">
                            <a:solidFill>
                              <a:schemeClr val="tx1"/>
                            </a:solidFill>
                            <a:latin typeface="Cambria Math" panose="02040503050406030204" pitchFamily="18" charset="0"/>
                            <a:cs typeface="Times New Roman" panose="02020603050405020304" pitchFamily="18" charset="0"/>
                          </a:rPr>
                        </m:ctrlPr>
                      </m:fPr>
                      <m:num>
                        <m:sSup>
                          <m:sSupPr>
                            <m:ctrlPr>
                              <a:rPr lang="en-US" sz="2800" b="0" i="1" cap="none" smtClean="0">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50</m:t>
                            </m:r>
                          </m:e>
                          <m:sup>
                            <m:r>
                              <a:rPr lang="en-US" sz="2800" b="0" i="1" cap="none" smtClean="0">
                                <a:solidFill>
                                  <a:schemeClr val="tx1"/>
                                </a:solidFill>
                                <a:latin typeface="Cambria Math" panose="02040503050406030204" pitchFamily="18" charset="0"/>
                                <a:cs typeface="Times New Roman" panose="02020603050405020304" pitchFamily="18" charset="0"/>
                              </a:rPr>
                              <m:t>2</m:t>
                            </m:r>
                          </m:sup>
                        </m:sSup>
                      </m:num>
                      <m:den>
                        <m:r>
                          <a:rPr lang="en-US" sz="2800" b="0" i="1" cap="none" smtClean="0">
                            <a:solidFill>
                              <a:schemeClr val="tx1"/>
                            </a:solidFill>
                            <a:latin typeface="Cambria Math" panose="02040503050406030204" pitchFamily="18" charset="0"/>
                            <a:cs typeface="Times New Roman" panose="02020603050405020304" pitchFamily="18" charset="0"/>
                          </a:rPr>
                          <m:t>4(−625)</m:t>
                        </m:r>
                      </m:den>
                    </m:f>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b="0" i="1" cap="none" smtClean="0">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i="1" cap="none">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b="0" i="1" cap="none" smtClean="0">
                        <a:solidFill>
                          <a:schemeClr val="tx1"/>
                        </a:solidFill>
                        <a:latin typeface="Cambria Math" panose="02040503050406030204" pitchFamily="18" charset="0"/>
                        <a:cs typeface="Times New Roman" panose="02020603050405020304" pitchFamily="18" charset="0"/>
                      </a:rPr>
                      <m:t>=15</m:t>
                    </m:r>
                    <m:r>
                      <a:rPr lang="en-US" sz="2800" b="0" i="1" cap="none" smtClean="0">
                        <a:solidFill>
                          <a:schemeClr val="tx1"/>
                        </a:solidFill>
                        <a:latin typeface="Cambria Math" panose="02040503050406030204" pitchFamily="18" charset="0"/>
                        <a:cs typeface="Times New Roman" panose="02020603050405020304" pitchFamily="18" charset="0"/>
                      </a:rPr>
                      <m:t>𝑚</m:t>
                    </m:r>
                  </m:oMath>
                </a14:m>
                <a:endParaRPr lang="en-US" sz="2800" cap="none" dirty="0">
                  <a:solidFill>
                    <a:schemeClr val="tx1"/>
                  </a:solidFill>
                  <a:cs typeface="Times New Roman" panose="02020603050405020304" pitchFamily="18" charset="0"/>
                </a:endParaRPr>
              </a:p>
            </p:txBody>
          </p:sp>
        </mc:Choice>
        <mc:Fallback>
          <p:sp>
            <p:nvSpPr>
              <p:cNvPr id="9" name="Content Placeholder 12">
                <a:extLst>
                  <a:ext uri="{FF2B5EF4-FFF2-40B4-BE49-F238E27FC236}">
                    <a16:creationId xmlns:a16="http://schemas.microsoft.com/office/drawing/2014/main" id="{1185CC15-997F-4603-A21A-DDD445F7DCA4}"/>
                  </a:ext>
                </a:extLst>
              </p:cNvPr>
              <p:cNvSpPr txBox="1">
                <a:spLocks noRot="1" noChangeAspect="1" noMove="1" noResize="1" noEditPoints="1" noAdjustHandles="1" noChangeArrowheads="1" noChangeShapeType="1" noTextEdit="1"/>
              </p:cNvSpPr>
              <p:nvPr/>
            </p:nvSpPr>
            <p:spPr>
              <a:xfrm>
                <a:off x="532749" y="3839163"/>
                <a:ext cx="4978818" cy="2783945"/>
              </a:xfrm>
              <a:prstGeom prst="rect">
                <a:avLst/>
              </a:prstGeom>
              <a:blipFill>
                <a:blip r:embed="rId4"/>
                <a:stretch>
                  <a:fillRect/>
                </a:stretch>
              </a:blipFill>
            </p:spPr>
            <p:txBody>
              <a:bodyPr/>
              <a:lstStyle/>
              <a:p>
                <a:r>
                  <a:rPr lang="en-US">
                    <a:noFill/>
                  </a:rPr>
                  <a:t> </a:t>
                </a:r>
              </a:p>
            </p:txBody>
          </p:sp>
        </mc:Fallback>
      </mc:AlternateContent>
      <mc:AlternateContent xmlns:mc="http://schemas.openxmlformats.org/markup-compatibility/2006">
        <mc:Choice xmlns:a14="http://schemas.microsoft.com/office/drawing/2010/main" Requires="a14">
          <p:sp>
            <p:nvSpPr>
              <p:cNvPr id="7" name="Content Placeholder 12">
                <a:extLst>
                  <a:ext uri="{FF2B5EF4-FFF2-40B4-BE49-F238E27FC236}">
                    <a16:creationId xmlns:a16="http://schemas.microsoft.com/office/drawing/2014/main" id="{EE52EA7F-A375-4A41-860D-18A8C35B2152}"/>
                  </a:ext>
                </a:extLst>
              </p:cNvPr>
              <p:cNvSpPr txBox="1">
                <a:spLocks/>
              </p:cNvSpPr>
              <p:nvPr/>
            </p:nvSpPr>
            <p:spPr>
              <a:xfrm>
                <a:off x="6199464" y="3839162"/>
                <a:ext cx="4749565" cy="2783945"/>
              </a:xfrm>
              <a:prstGeom prst="rect">
                <a:avLst/>
              </a:prstGeom>
            </p:spPr>
            <p:txBody>
              <a:bodyPr vert="horz" lIns="91440" tIns="45720" rIns="91440" bIns="45720" rtlCol="0" anchor="ctr">
                <a:normAutofit fontScale="47500" lnSpcReduction="20000"/>
              </a:bodyPr>
              <a:lstStyle>
                <a:lvl1pPr marL="285750" indent="-285750" algn="l" defTabSz="457200" rtl="0" eaLnBrk="1" latinLnBrk="0" hangingPunct="1">
                  <a:spcBef>
                    <a:spcPct val="20000"/>
                  </a:spcBef>
                  <a:spcAft>
                    <a:spcPts val="600"/>
                  </a:spcAft>
                  <a:buClr>
                    <a:schemeClr val="tx1"/>
                  </a:buClr>
                  <a:buSzPct val="100000"/>
                  <a:buFont typeface="Arial"/>
                  <a:buChar char="•"/>
                  <a:defRPr sz="20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1pPr>
                <a:lvl2pPr marL="742950" indent="-285750" algn="l" defTabSz="457200" rtl="0" eaLnBrk="1" latinLnBrk="0" hangingPunct="1">
                  <a:spcBef>
                    <a:spcPct val="20000"/>
                  </a:spcBef>
                  <a:spcAft>
                    <a:spcPts val="600"/>
                  </a:spcAft>
                  <a:buClr>
                    <a:schemeClr val="tx1"/>
                  </a:buClr>
                  <a:buSzPct val="100000"/>
                  <a:buFont typeface="Arial"/>
                  <a:buChar char="•"/>
                  <a:defRPr sz="18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2pPr>
                <a:lvl3pPr marL="1200150" indent="-285750" algn="l" defTabSz="457200" rtl="0" eaLnBrk="1" latinLnBrk="0" hangingPunct="1">
                  <a:spcBef>
                    <a:spcPct val="20000"/>
                  </a:spcBef>
                  <a:spcAft>
                    <a:spcPts val="600"/>
                  </a:spcAft>
                  <a:buClr>
                    <a:schemeClr val="tx1"/>
                  </a:buClr>
                  <a:buSzPct val="100000"/>
                  <a:buFont typeface="Arial"/>
                  <a:buChar char="•"/>
                  <a:defRPr sz="16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3pPr>
                <a:lvl4pPr marL="15430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4pPr>
                <a:lvl5pPr marL="2000250" indent="-171450" algn="l" defTabSz="457200" rtl="0" eaLnBrk="1" latinLnBrk="0" hangingPunct="1">
                  <a:spcBef>
                    <a:spcPct val="20000"/>
                  </a:spcBef>
                  <a:spcAft>
                    <a:spcPts val="600"/>
                  </a:spcAft>
                  <a:buClr>
                    <a:schemeClr val="tx1"/>
                  </a:buClr>
                  <a:buSzPct val="100000"/>
                  <a:buFont typeface="Arial"/>
                  <a:buChar char="•"/>
                  <a:defRPr sz="14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5pPr>
                <a:lvl6pPr marL="25146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6pPr>
                <a:lvl7pPr marL="29718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7pPr>
                <a:lvl8pPr marL="34290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8pPr>
                <a:lvl9pPr marL="3886200" indent="-228600" algn="l" defTabSz="457200" rtl="0" eaLnBrk="1" latinLnBrk="0" hangingPunct="1">
                  <a:spcBef>
                    <a:spcPct val="20000"/>
                  </a:spcBef>
                  <a:spcAft>
                    <a:spcPts val="600"/>
                  </a:spcAft>
                  <a:buClr>
                    <a:schemeClr val="tx1"/>
                  </a:buClr>
                  <a:buSzPct val="100000"/>
                  <a:buFont typeface="Arial"/>
                  <a:buChar char="•"/>
                  <a:defRPr sz="1200" kern="1200" cap="small">
                    <a:gradFill flip="none" rotWithShape="1">
                      <a:gsLst>
                        <a:gs pos="0">
                          <a:schemeClr val="tx1"/>
                        </a:gs>
                        <a:gs pos="100000">
                          <a:schemeClr val="tx1">
                            <a:lumMod val="75000"/>
                          </a:schemeClr>
                        </a:gs>
                      </a:gsLst>
                      <a:lin ang="5580000" scaled="0"/>
                      <a:tileRect/>
                    </a:gradFill>
                    <a:effectLst>
                      <a:glow rad="38100">
                        <a:schemeClr val="bg1">
                          <a:lumMod val="50000"/>
                          <a:lumOff val="50000"/>
                          <a:alpha val="20000"/>
                        </a:schemeClr>
                      </a:glow>
                      <a:outerShdw blurRad="44450" dist="12700" dir="13860000" algn="tl" rotWithShape="0">
                        <a:srgbClr val="000000">
                          <a:alpha val="20000"/>
                        </a:srgbClr>
                      </a:outerShdw>
                    </a:effectLst>
                    <a:latin typeface="+mn-lt"/>
                    <a:ea typeface="+mn-ea"/>
                    <a:cs typeface="+mn-cs"/>
                  </a:defRPr>
                </a:lvl9pPr>
              </a:lstStyle>
              <a:p>
                <a:pPr lvl="2"/>
                <a14:m>
                  <m:oMath xmlns:m="http://schemas.openxmlformats.org/officeDocument/2006/math">
                    <m:sSup>
                      <m:sSupPr>
                        <m:ctrlPr>
                          <a:rPr lang="en-US" sz="2800" i="1" cap="none" smtClean="0">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i="1" cap="none">
                            <a:solidFill>
                              <a:schemeClr val="tx1"/>
                            </a:solidFill>
                            <a:latin typeface="Cambria Math" panose="02040503050406030204" pitchFamily="18" charset="0"/>
                            <a:cs typeface="Times New Roman" panose="02020603050405020304" pitchFamily="18" charset="0"/>
                          </a:rPr>
                          <m:t>𝑥</m:t>
                        </m:r>
                        <m:r>
                          <a:rPr lang="en-US" sz="2800" i="1" cap="none">
                            <a:solidFill>
                              <a:schemeClr val="tx1"/>
                            </a:solidFill>
                            <a:latin typeface="Cambria Math" panose="02040503050406030204" pitchFamily="18" charset="0"/>
                            <a:cs typeface="Times New Roman" panose="02020603050405020304" pitchFamily="18" charset="0"/>
                          </a:rPr>
                          <m:t>−0)</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b="0" i="1" cap="none" smtClean="0">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r>
                  <a:rPr lang="en-US" sz="2800" cap="none" dirty="0">
                    <a:solidFill>
                      <a:schemeClr val="tx1"/>
                    </a:solidFill>
                    <a:cs typeface="Times New Roman" panose="02020603050405020304" pitchFamily="18" charset="0"/>
                  </a:rPr>
                  <a:t>X= 150m &amp; -150m</a:t>
                </a:r>
              </a:p>
              <a:p>
                <a:pPr lvl="2"/>
                <a14:m>
                  <m:oMath xmlns:m="http://schemas.openxmlformats.org/officeDocument/2006/math">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m:t>
                        </m:r>
                        <m:r>
                          <a:rPr lang="en-US" sz="2800" b="0" i="1" cap="none" smtClean="0">
                            <a:solidFill>
                              <a:schemeClr val="tx1"/>
                            </a:solidFill>
                            <a:latin typeface="Cambria Math" panose="02040503050406030204" pitchFamily="18" charset="0"/>
                            <a:cs typeface="Times New Roman" panose="02020603050405020304" pitchFamily="18" charset="0"/>
                          </a:rPr>
                          <m:t>150</m:t>
                        </m:r>
                        <m:r>
                          <a:rPr lang="en-US" sz="2800" i="1" cap="none">
                            <a:solidFill>
                              <a:schemeClr val="tx1"/>
                            </a:solidFill>
                            <a:latin typeface="Cambria Math" panose="02040503050406030204" pitchFamily="18" charset="0"/>
                            <a:cs typeface="Times New Roman" panose="02020603050405020304" pitchFamily="18" charset="0"/>
                          </a:rPr>
                          <m:t>)</m:t>
                        </m:r>
                      </m:e>
                      <m:sup>
                        <m:r>
                          <a:rPr lang="en-US" sz="2800" i="1" cap="none">
                            <a:solidFill>
                              <a:schemeClr val="tx1"/>
                            </a:solidFill>
                            <a:latin typeface="Cambria Math" panose="02040503050406030204" pitchFamily="18" charset="0"/>
                            <a:cs typeface="Times New Roman" panose="02020603050405020304" pitchFamily="18" charset="0"/>
                          </a:rPr>
                          <m:t>2</m:t>
                        </m:r>
                      </m:sup>
                    </m:sSup>
                    <m:r>
                      <a:rPr lang="en-US" sz="2800" i="1" cap="none">
                        <a:solidFill>
                          <a:schemeClr val="tx1"/>
                        </a:solidFill>
                        <a:latin typeface="Cambria Math" panose="02040503050406030204" pitchFamily="18" charset="0"/>
                        <a:cs typeface="Times New Roman" panose="02020603050405020304" pitchFamily="18" charset="0"/>
                      </a:rPr>
                      <m:t>=4</m:t>
                    </m:r>
                    <m:r>
                      <a:rPr lang="en-US" sz="2800" i="1" cap="none">
                        <a:solidFill>
                          <a:schemeClr val="tx1"/>
                        </a:solidFill>
                        <a:latin typeface="Cambria Math" panose="02040503050406030204" pitchFamily="18" charset="0"/>
                        <a:cs typeface="Times New Roman" panose="02020603050405020304" pitchFamily="18" charset="0"/>
                      </a:rPr>
                      <m:t>(−625)</m:t>
                    </m:r>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oMath>
                </a14:m>
                <a:endParaRPr lang="en-US" sz="2800" cap="none" dirty="0">
                  <a:solidFill>
                    <a:schemeClr val="tx1"/>
                  </a:solidFill>
                  <a:cs typeface="Times New Roman" panose="02020603050405020304" pitchFamily="18" charset="0"/>
                </a:endParaRPr>
              </a:p>
              <a:p>
                <a:pPr lvl="2"/>
                <a14:m>
                  <m:oMath xmlns:m="http://schemas.openxmlformats.org/officeDocument/2006/math">
                    <m:d>
                      <m:dPr>
                        <m:ctrlPr>
                          <a:rPr lang="en-US" sz="2800" i="1" cap="none">
                            <a:solidFill>
                              <a:schemeClr val="tx1"/>
                            </a:solidFill>
                            <a:latin typeface="Cambria Math" panose="02040503050406030204" pitchFamily="18" charset="0"/>
                            <a:cs typeface="Times New Roman" panose="02020603050405020304" pitchFamily="18" charset="0"/>
                          </a:rPr>
                        </m:ctrlPr>
                      </m:dPr>
                      <m:e>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−16</m:t>
                        </m:r>
                      </m:e>
                    </m:d>
                    <m:r>
                      <a:rPr lang="en-US" sz="2800" b="0" i="1" cap="none" smtClean="0">
                        <a:solidFill>
                          <a:schemeClr val="tx1"/>
                        </a:solidFill>
                        <a:latin typeface="Cambria Math" panose="02040503050406030204" pitchFamily="18" charset="0"/>
                        <a:cs typeface="Times New Roman" panose="02020603050405020304" pitchFamily="18" charset="0"/>
                      </a:rPr>
                      <m:t>=</m:t>
                    </m:r>
                    <m:f>
                      <m:fPr>
                        <m:ctrlPr>
                          <a:rPr lang="en-US" sz="2800" b="0" i="1" cap="none" smtClean="0">
                            <a:solidFill>
                              <a:schemeClr val="tx1"/>
                            </a:solidFill>
                            <a:latin typeface="Cambria Math" panose="02040503050406030204" pitchFamily="18" charset="0"/>
                            <a:cs typeface="Times New Roman" panose="02020603050405020304" pitchFamily="18" charset="0"/>
                          </a:rPr>
                        </m:ctrlPr>
                      </m:fPr>
                      <m:num>
                        <m:sSup>
                          <m:sSupPr>
                            <m:ctrlPr>
                              <a:rPr lang="en-US" sz="2800" b="0" i="1" cap="none" smtClean="0">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150</m:t>
                            </m:r>
                          </m:e>
                          <m:sup>
                            <m:r>
                              <a:rPr lang="en-US" sz="2800" b="0" i="1" cap="none" smtClean="0">
                                <a:solidFill>
                                  <a:schemeClr val="tx1"/>
                                </a:solidFill>
                                <a:latin typeface="Cambria Math" panose="02040503050406030204" pitchFamily="18" charset="0"/>
                                <a:cs typeface="Times New Roman" panose="02020603050405020304" pitchFamily="18" charset="0"/>
                              </a:rPr>
                              <m:t>2</m:t>
                            </m:r>
                          </m:sup>
                        </m:sSup>
                      </m:num>
                      <m:den>
                        <m:r>
                          <a:rPr lang="en-US" sz="2800" b="0" i="1" cap="none" smtClean="0">
                            <a:solidFill>
                              <a:schemeClr val="tx1"/>
                            </a:solidFill>
                            <a:latin typeface="Cambria Math" panose="02040503050406030204" pitchFamily="18" charset="0"/>
                            <a:cs typeface="Times New Roman" panose="02020603050405020304" pitchFamily="18" charset="0"/>
                          </a:rPr>
                          <m:t>4(−625)</m:t>
                        </m:r>
                      </m:den>
                    </m:f>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r>
                          <a:rPr lang="en-US" sz="2800" b="0" i="1" cap="none" smtClean="0">
                            <a:solidFill>
                              <a:schemeClr val="tx1"/>
                            </a:solidFill>
                            <a:latin typeface="Cambria Math" panose="02040503050406030204" pitchFamily="18" charset="0"/>
                            <a:cs typeface="Times New Roman" panose="02020603050405020304" pitchFamily="18" charset="0"/>
                          </a:rPr>
                          <m:t>1</m:t>
                        </m:r>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b="0" i="1" cap="none" smtClean="0">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i="1" cap="none">
                        <a:solidFill>
                          <a:schemeClr val="tx1"/>
                        </a:solidFill>
                        <a:latin typeface="Cambria Math" panose="02040503050406030204" pitchFamily="18" charset="0"/>
                        <a:cs typeface="Times New Roman" panose="02020603050405020304" pitchFamily="18" charset="0"/>
                      </a:rPr>
                      <m:t>𝑦</m:t>
                    </m:r>
                    <m:r>
                      <a:rPr lang="en-US" sz="2800" i="1" cap="none">
                        <a:solidFill>
                          <a:schemeClr val="tx1"/>
                        </a:solidFill>
                        <a:latin typeface="Cambria Math" panose="02040503050406030204" pitchFamily="18" charset="0"/>
                        <a:cs typeface="Times New Roman" panose="02020603050405020304" pitchFamily="18" charset="0"/>
                      </a:rPr>
                      <m:t>=</m:t>
                    </m:r>
                    <m:f>
                      <m:fPr>
                        <m:ctrlPr>
                          <a:rPr lang="en-US" sz="2800" i="1" cap="none">
                            <a:solidFill>
                              <a:schemeClr val="tx1"/>
                            </a:solidFill>
                            <a:latin typeface="Cambria Math" panose="02040503050406030204" pitchFamily="18" charset="0"/>
                            <a:cs typeface="Times New Roman" panose="02020603050405020304" pitchFamily="18" charset="0"/>
                          </a:rPr>
                        </m:ctrlPr>
                      </m:fPr>
                      <m:num>
                        <m:sSup>
                          <m:sSupPr>
                            <m:ctrlPr>
                              <a:rPr lang="en-US" sz="2800" i="1" cap="none">
                                <a:solidFill>
                                  <a:schemeClr val="tx1"/>
                                </a:solidFill>
                                <a:latin typeface="Cambria Math" panose="02040503050406030204" pitchFamily="18" charset="0"/>
                                <a:cs typeface="Times New Roman" panose="02020603050405020304" pitchFamily="18" charset="0"/>
                              </a:rPr>
                            </m:ctrlPr>
                          </m:sSupPr>
                          <m:e>
                            <m:r>
                              <a:rPr lang="en-US" sz="2800" b="0" i="1" cap="none" smtClean="0">
                                <a:solidFill>
                                  <a:schemeClr val="tx1"/>
                                </a:solidFill>
                                <a:latin typeface="Cambria Math" panose="02040503050406030204" pitchFamily="18" charset="0"/>
                                <a:cs typeface="Times New Roman" panose="02020603050405020304" pitchFamily="18" charset="0"/>
                              </a:rPr>
                              <m:t>1</m:t>
                            </m:r>
                            <m:r>
                              <a:rPr lang="en-US" sz="2800" i="1" cap="none">
                                <a:solidFill>
                                  <a:schemeClr val="tx1"/>
                                </a:solidFill>
                                <a:latin typeface="Cambria Math" panose="02040503050406030204" pitchFamily="18" charset="0"/>
                                <a:cs typeface="Times New Roman" panose="02020603050405020304" pitchFamily="18" charset="0"/>
                              </a:rPr>
                              <m:t>50</m:t>
                            </m:r>
                          </m:e>
                          <m:sup>
                            <m:r>
                              <a:rPr lang="en-US" sz="2800" i="1" cap="none">
                                <a:solidFill>
                                  <a:schemeClr val="tx1"/>
                                </a:solidFill>
                                <a:latin typeface="Cambria Math" panose="02040503050406030204" pitchFamily="18" charset="0"/>
                                <a:cs typeface="Times New Roman" panose="02020603050405020304" pitchFamily="18" charset="0"/>
                              </a:rPr>
                              <m:t>2</m:t>
                            </m:r>
                          </m:sup>
                        </m:sSup>
                      </m:num>
                      <m:den>
                        <m:r>
                          <a:rPr lang="en-US" sz="2800" i="1" cap="none">
                            <a:solidFill>
                              <a:schemeClr val="tx1"/>
                            </a:solidFill>
                            <a:latin typeface="Cambria Math" panose="02040503050406030204" pitchFamily="18" charset="0"/>
                            <a:cs typeface="Times New Roman" panose="02020603050405020304" pitchFamily="18" charset="0"/>
                          </a:rPr>
                          <m:t>4(−625)</m:t>
                        </m:r>
                      </m:den>
                    </m:f>
                    <m:r>
                      <a:rPr lang="en-US" sz="2800" i="1" cap="none">
                        <a:solidFill>
                          <a:schemeClr val="tx1"/>
                        </a:solidFill>
                        <a:latin typeface="Cambria Math" panose="02040503050406030204" pitchFamily="18" charset="0"/>
                        <a:cs typeface="Times New Roman" panose="02020603050405020304" pitchFamily="18" charset="0"/>
                      </a:rPr>
                      <m:t>+16</m:t>
                    </m:r>
                  </m:oMath>
                </a14:m>
                <a:endParaRPr lang="en-US" sz="2800" cap="none" dirty="0">
                  <a:solidFill>
                    <a:schemeClr val="tx1"/>
                  </a:solidFill>
                  <a:cs typeface="Times New Roman" panose="02020603050405020304" pitchFamily="18" charset="0"/>
                </a:endParaRPr>
              </a:p>
              <a:p>
                <a:pPr lvl="2"/>
                <a14:m>
                  <m:oMath xmlns:m="http://schemas.openxmlformats.org/officeDocument/2006/math">
                    <m:r>
                      <a:rPr lang="en-US" sz="2800" b="0" i="1" cap="none" smtClean="0">
                        <a:solidFill>
                          <a:schemeClr val="tx1"/>
                        </a:solidFill>
                        <a:latin typeface="Cambria Math" panose="02040503050406030204" pitchFamily="18" charset="0"/>
                        <a:cs typeface="Times New Roman" panose="02020603050405020304" pitchFamily="18" charset="0"/>
                      </a:rPr>
                      <m:t>𝑦</m:t>
                    </m:r>
                    <m:r>
                      <a:rPr lang="en-US" sz="2800" b="0" i="1" cap="none" smtClean="0">
                        <a:solidFill>
                          <a:schemeClr val="tx1"/>
                        </a:solidFill>
                        <a:latin typeface="Cambria Math" panose="02040503050406030204" pitchFamily="18" charset="0"/>
                        <a:cs typeface="Times New Roman" panose="02020603050405020304" pitchFamily="18" charset="0"/>
                      </a:rPr>
                      <m:t>=7</m:t>
                    </m:r>
                    <m:r>
                      <a:rPr lang="en-US" sz="2800" b="0" i="1" cap="none" smtClean="0">
                        <a:solidFill>
                          <a:schemeClr val="tx1"/>
                        </a:solidFill>
                        <a:latin typeface="Cambria Math" panose="02040503050406030204" pitchFamily="18" charset="0"/>
                        <a:cs typeface="Times New Roman" panose="02020603050405020304" pitchFamily="18" charset="0"/>
                      </a:rPr>
                      <m:t>𝑚</m:t>
                    </m:r>
                  </m:oMath>
                </a14:m>
                <a:endParaRPr lang="en-US" sz="2800" cap="none" dirty="0">
                  <a:solidFill>
                    <a:schemeClr val="tx1"/>
                  </a:solidFill>
                  <a:cs typeface="Times New Roman" panose="02020603050405020304" pitchFamily="18" charset="0"/>
                </a:endParaRPr>
              </a:p>
            </p:txBody>
          </p:sp>
        </mc:Choice>
        <mc:Fallback>
          <p:sp>
            <p:nvSpPr>
              <p:cNvPr id="7" name="Content Placeholder 12">
                <a:extLst>
                  <a:ext uri="{FF2B5EF4-FFF2-40B4-BE49-F238E27FC236}">
                    <a16:creationId xmlns:a16="http://schemas.microsoft.com/office/drawing/2014/main" id="{EE52EA7F-A375-4A41-860D-18A8C35B2152}"/>
                  </a:ext>
                </a:extLst>
              </p:cNvPr>
              <p:cNvSpPr txBox="1">
                <a:spLocks noRot="1" noChangeAspect="1" noMove="1" noResize="1" noEditPoints="1" noAdjustHandles="1" noChangeArrowheads="1" noChangeShapeType="1" noTextEdit="1"/>
              </p:cNvSpPr>
              <p:nvPr/>
            </p:nvSpPr>
            <p:spPr>
              <a:xfrm>
                <a:off x="6199464" y="3839162"/>
                <a:ext cx="4749565" cy="2783945"/>
              </a:xfrm>
              <a:prstGeom prst="rect">
                <a:avLst/>
              </a:prstGeom>
              <a:blipFill>
                <a:blip r:embed="rId5"/>
                <a:stretch>
                  <a:fillRect/>
                </a:stretch>
              </a:blipFill>
            </p:spPr>
            <p:txBody>
              <a:bodyPr/>
              <a:lstStyle/>
              <a:p>
                <a:r>
                  <a:rPr lang="en-US">
                    <a:noFill/>
                  </a:rPr>
                  <a:t> </a:t>
                </a:r>
              </a:p>
            </p:txBody>
          </p:sp>
        </mc:Fallback>
      </mc:AlternateContent>
      <p:pic>
        <p:nvPicPr>
          <p:cNvPr id="2" name="Picture 1">
            <a:extLst>
              <a:ext uri="{FF2B5EF4-FFF2-40B4-BE49-F238E27FC236}">
                <a16:creationId xmlns:a16="http://schemas.microsoft.com/office/drawing/2014/main" id="{EB247EFD-2E28-4836-89CC-29698726EC4E}"/>
              </a:ext>
            </a:extLst>
          </p:cNvPr>
          <p:cNvPicPr>
            <a:picLocks noChangeAspect="1"/>
          </p:cNvPicPr>
          <p:nvPr/>
        </p:nvPicPr>
        <p:blipFill>
          <a:blip r:embed="rId6"/>
          <a:stretch>
            <a:fillRect/>
          </a:stretch>
        </p:blipFill>
        <p:spPr>
          <a:xfrm>
            <a:off x="266372" y="1463696"/>
            <a:ext cx="11659251" cy="2207764"/>
          </a:xfrm>
          <a:prstGeom prst="rect">
            <a:avLst/>
          </a:prstGeom>
        </p:spPr>
      </p:pic>
      <p:pic>
        <p:nvPicPr>
          <p:cNvPr id="6" name="Audio 5">
            <a:hlinkClick r:id="" action="ppaction://media"/>
            <a:extLst>
              <a:ext uri="{FF2B5EF4-FFF2-40B4-BE49-F238E27FC236}">
                <a16:creationId xmlns:a16="http://schemas.microsoft.com/office/drawing/2014/main" id="{EC59FB17-2848-42E2-8D1E-BC6189C343AB}"/>
              </a:ext>
            </a:extLst>
          </p:cNvPr>
          <p:cNvPicPr>
            <a:picLocks noChangeAspect="1"/>
          </p:cNvPicPr>
          <p:nvPr>
            <a:audioFile r:link="rId2"/>
            <p:extLst>
              <p:ext uri="{DAA4B4D4-6D71-4841-9C94-3DE7FCFB9230}">
                <p14:media xmlns:p14="http://schemas.microsoft.com/office/powerpoint/2010/main" r:embed="rId1"/>
              </p:ext>
            </p:extLst>
          </p:nvPr>
        </p:nvPicPr>
        <p:blipFill>
          <a:blip r:embed="rId7"/>
          <a:stretch>
            <a:fillRect/>
          </a:stretch>
        </p:blipFill>
        <p:spPr>
          <a:xfrm>
            <a:off x="11430000" y="6096000"/>
            <a:ext cx="609600" cy="609600"/>
          </a:xfrm>
          <a:prstGeom prst="rect">
            <a:avLst/>
          </a:prstGeom>
        </p:spPr>
      </p:pic>
    </p:spTree>
    <p:extLst>
      <p:ext uri="{BB962C8B-B14F-4D97-AF65-F5344CB8AC3E}">
        <p14:creationId xmlns:p14="http://schemas.microsoft.com/office/powerpoint/2010/main" val="3888583364"/>
      </p:ext>
    </p:extLst>
  </p:cSld>
  <p:clrMapOvr>
    <a:masterClrMapping/>
  </p:clrMapOvr>
  <mc:AlternateContent xmlns:mc="http://schemas.openxmlformats.org/markup-compatibility/2006">
    <mc:Choice xmlns:p14="http://schemas.microsoft.com/office/powerpoint/2010/main" Requires="p14">
      <p:transition spd="slow" p14:dur="2000" advTm="29979"/>
    </mc:Choice>
    <mc:Fallback>
      <p:transition spd="slow" advTm="29979"/>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1" fill="hold"/>
                                        <p:tgtEl>
                                          <p:spTgt spid="6"/>
                                        </p:tgtEl>
                                      </p:cBhvr>
                                    </p:cmd>
                                  </p:childTnLst>
                                </p:cTn>
                              </p:par>
                            </p:childTnLst>
                          </p:cTn>
                        </p:par>
                      </p:childTnLst>
                    </p:cTn>
                  </p:par>
                </p:childTnLst>
              </p:cTn>
              <p:prevCondLst>
                <p:cond evt="onPrev" delay="0">
                  <p:tgtEl>
                    <p:sldTgt/>
                  </p:tgtEl>
                </p:cond>
              </p:prevCondLst>
              <p:nextCondLst>
                <p:cond evt="onNext" delay="0">
                  <p:tgtEl>
                    <p:sldTgt/>
                  </p:tgtEl>
                </p:cond>
              </p:nextCondLst>
            </p:seq>
            <p:audio isNarration="1">
              <p:cMediaNode vol="80000" showWhenStopped="0">
                <p:cTn id="7" fill="hold" display="0">
                  <p:stCondLst>
                    <p:cond delay="indefinite"/>
                  </p:stCondLst>
                  <p:endCondLst>
                    <p:cond evt="onStopAudio" delay="0">
                      <p:tgtEl>
                        <p:sldTgt/>
                      </p:tgtEl>
                    </p:cond>
                  </p:endCondLst>
                </p:cTn>
                <p:tgtEl>
                  <p:spTgt spid="6"/>
                </p:tgtEl>
              </p:cMediaNode>
            </p:audio>
          </p:childTnLst>
        </p:cTn>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Mesh">
  <a:themeElements>
    <a:clrScheme name="Mesh">
      <a:dk1>
        <a:sysClr val="windowText" lastClr="000000"/>
      </a:dk1>
      <a:lt1>
        <a:sysClr val="window" lastClr="FFFFFF"/>
      </a:lt1>
      <a:dk2>
        <a:srgbClr val="363D46"/>
      </a:dk2>
      <a:lt2>
        <a:srgbClr val="EBEBEB"/>
      </a:lt2>
      <a:accent1>
        <a:srgbClr val="6F6F6F"/>
      </a:accent1>
      <a:accent2>
        <a:srgbClr val="BFBFA5"/>
      </a:accent2>
      <a:accent3>
        <a:srgbClr val="DCD084"/>
      </a:accent3>
      <a:accent4>
        <a:srgbClr val="E7BF5F"/>
      </a:accent4>
      <a:accent5>
        <a:srgbClr val="E9A039"/>
      </a:accent5>
      <a:accent6>
        <a:srgbClr val="CF7133"/>
      </a:accent6>
      <a:hlink>
        <a:srgbClr val="F28943"/>
      </a:hlink>
      <a:folHlink>
        <a:srgbClr val="F1B76C"/>
      </a:folHlink>
    </a:clrScheme>
    <a:fontScheme name="Mesh">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Mesh">
      <a:fillStyleLst>
        <a:solidFill>
          <a:schemeClr val="phClr"/>
        </a:solidFill>
        <a:gradFill rotWithShape="1">
          <a:gsLst>
            <a:gs pos="0">
              <a:schemeClr val="phClr">
                <a:tint val="60000"/>
                <a:lumMod val="110000"/>
              </a:schemeClr>
            </a:gs>
            <a:gs pos="100000">
              <a:schemeClr val="phClr">
                <a:tint val="82000"/>
              </a:schemeClr>
            </a:gs>
          </a:gsLst>
          <a:lin ang="5400000" scaled="0"/>
        </a:gradFill>
        <a:gradFill rotWithShape="1">
          <a:gsLst>
            <a:gs pos="0">
              <a:schemeClr val="phClr">
                <a:tint val="96000"/>
                <a:lumMod val="104000"/>
              </a:schemeClr>
            </a:gs>
            <a:gs pos="100000">
              <a:schemeClr val="phClr">
                <a:shade val="84000"/>
                <a:lumMod val="84000"/>
              </a:schemeClr>
            </a:gs>
          </a:gsLst>
          <a:lin ang="5400000" scaled="0"/>
        </a:gradFill>
      </a:fillStyleLst>
      <a:lnStyleLst>
        <a:ln w="9525" cap="rnd" cmpd="sng" algn="ctr">
          <a:solidFill>
            <a:schemeClr val="phClr"/>
          </a:solidFill>
          <a:prstDash val="solid"/>
        </a:ln>
        <a:ln w="19050" cap="rnd" cmpd="sng" algn="ctr">
          <a:solidFill>
            <a:schemeClr val="phClr"/>
          </a:solidFill>
          <a:prstDash val="solid"/>
        </a:ln>
        <a:ln w="25400" cap="rnd" cmpd="sng" algn="ctr">
          <a:solidFill>
            <a:schemeClr val="phClr"/>
          </a:solidFill>
          <a:prstDash val="solid"/>
        </a:ln>
      </a:lnStyleLst>
      <a:effectStyleLst>
        <a:effectStyle>
          <a:effectLst/>
        </a:effectStyle>
        <a:effectStyle>
          <a:effectLst>
            <a:innerShdw blurRad="50800" dist="25400" dir="13500000">
              <a:srgbClr val="000000">
                <a:alpha val="55000"/>
              </a:srgbClr>
            </a:innerShdw>
          </a:effectLst>
        </a:effectStyle>
        <a:effectStyle>
          <a:effectLst>
            <a:outerShdw blurRad="50800" dist="38100" dir="5400000" rotWithShape="0">
              <a:srgbClr val="000000">
                <a:alpha val="60000"/>
              </a:srgbClr>
            </a:outerShdw>
          </a:effectLst>
          <a:scene3d>
            <a:camera prst="orthographicFront">
              <a:rot lat="0" lon="0" rev="0"/>
            </a:camera>
            <a:lightRig rig="threePt" dir="tl"/>
          </a:scene3d>
          <a:sp3d>
            <a:bevelT w="25400" h="25400" prst="slope"/>
          </a:sp3d>
        </a:effectStyle>
      </a:effectStyleLst>
      <a:bgFillStyleLst>
        <a:solidFill>
          <a:schemeClr val="phClr"/>
        </a:solidFill>
        <a:gradFill rotWithShape="1">
          <a:gsLst>
            <a:gs pos="0">
              <a:schemeClr val="phClr">
                <a:tint val="90000"/>
                <a:lumMod val="110000"/>
              </a:schemeClr>
            </a:gs>
            <a:gs pos="100000">
              <a:schemeClr val="phClr">
                <a:shade val="64000"/>
                <a:lumMod val="98000"/>
              </a:schemeClr>
            </a:gs>
          </a:gsLst>
          <a:lin ang="5400000" scaled="0"/>
        </a:gradFill>
        <a:blipFill rotWithShape="1">
          <a:blip xmlns:r="http://schemas.openxmlformats.org/officeDocument/2006/relationships" r:embed="rId1">
            <a:duotone>
              <a:schemeClr val="phClr">
                <a:shade val="28000"/>
                <a:satMod val="94000"/>
                <a:lumMod val="20000"/>
              </a:schemeClr>
              <a:schemeClr val="phClr">
                <a:tint val="94000"/>
                <a:shade val="84000"/>
                <a:satMod val="148000"/>
                <a:lumMod val="114000"/>
              </a:schemeClr>
            </a:duotone>
          </a:blip>
          <a:stretch/>
        </a:blipFill>
      </a:bgFillStyleLst>
    </a:fmtScheme>
  </a:themeElements>
  <a:objectDefaults/>
  <a:extraClrSchemeLst/>
  <a:extLst>
    <a:ext uri="{05A4C25C-085E-4340-85A3-A5531E510DB2}">
      <thm15:themeFamily xmlns:thm15="http://schemas.microsoft.com/office/thememl/2012/main" name="Mesh" id="{789EC3FE-34FD-429C-9918-760025E6C145}" vid="{B8BE45C0-8141-4D58-8C71-A009BC26FBBB}"/>
    </a:ext>
  </a:extLst>
</a:theme>
</file>

<file path=docProps/app.xml><?xml version="1.0" encoding="utf-8"?>
<Properties xmlns="http://schemas.openxmlformats.org/officeDocument/2006/extended-properties" xmlns:vt="http://schemas.openxmlformats.org/officeDocument/2006/docPropsVTypes">
  <Template>TM03457485[[fn=Mesh]]</Template>
  <TotalTime>35724</TotalTime>
  <Words>717</Words>
  <Application>Microsoft Office PowerPoint</Application>
  <PresentationFormat>Widescreen</PresentationFormat>
  <Paragraphs>65</Paragraphs>
  <Slides>10</Slides>
  <Notes>0</Notes>
  <HiddenSlides>0</HiddenSlides>
  <MMClips>9</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10</vt:i4>
      </vt:variant>
    </vt:vector>
  </HeadingPairs>
  <TitlesOfParts>
    <vt:vector size="15" baseType="lpstr">
      <vt:lpstr>Arial</vt:lpstr>
      <vt:lpstr>Cambria Math</vt:lpstr>
      <vt:lpstr>Century Gothic</vt:lpstr>
      <vt:lpstr>Times New Roman</vt:lpstr>
      <vt:lpstr>Mesh</vt:lpstr>
      <vt:lpstr>Parabola Applied</vt:lpstr>
      <vt:lpstr>Parabola</vt:lpstr>
      <vt:lpstr>Parabola</vt:lpstr>
      <vt:lpstr>Parabola</vt:lpstr>
      <vt:lpstr>Parabola</vt:lpstr>
      <vt:lpstr>Parabola</vt:lpstr>
      <vt:lpstr>Parabola</vt:lpstr>
      <vt:lpstr>Parabola</vt:lpstr>
      <vt:lpstr>Parabola</vt:lpstr>
      <vt:lpstr>Parabola</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Frequency Response</dc:title>
  <dc:creator>Timothy Leishman</dc:creator>
  <cp:lastModifiedBy>Timothy Leishman</cp:lastModifiedBy>
  <cp:revision>178</cp:revision>
  <dcterms:created xsi:type="dcterms:W3CDTF">2019-08-29T21:54:18Z</dcterms:created>
  <dcterms:modified xsi:type="dcterms:W3CDTF">2020-04-06T19:16:12Z</dcterms:modified>
</cp:coreProperties>
</file>

<file path=docProps/thumbnail.jpeg>
</file>